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83" r:id="rId5"/>
    <p:sldId id="298" r:id="rId6"/>
    <p:sldId id="285" r:id="rId7"/>
    <p:sldId id="297" r:id="rId8"/>
    <p:sldId id="286" r:id="rId9"/>
    <p:sldId id="292" r:id="rId10"/>
    <p:sldId id="291" r:id="rId11"/>
    <p:sldId id="303" r:id="rId12"/>
    <p:sldId id="304" r:id="rId13"/>
    <p:sldId id="305" r:id="rId14"/>
    <p:sldId id="306" r:id="rId15"/>
    <p:sldId id="289" r:id="rId16"/>
    <p:sldId id="299" r:id="rId17"/>
    <p:sldId id="300"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4C7CC44-A251-B2CD-FF0F-45453148F08F}" name="Cortez, Sandra - DON" initials="CSD" userId="S::Sandra.Cortez@houstontx.gov::d0023471-7482-4826-aeb3-f7ac48133a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A2F"/>
    <a:srgbClr val="474134"/>
    <a:srgbClr val="554D3D"/>
    <a:srgbClr val="595515"/>
    <a:srgbClr val="5A532C"/>
    <a:srgbClr val="5B542C"/>
    <a:srgbClr val="59522B"/>
    <a:srgbClr val="5D562D"/>
    <a:srgbClr val="655D31"/>
    <a:srgbClr val="6B6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9F501D-8648-411B-921D-83E6CFBF8757}" v="731" dt="2024-01-29T21:36:01.591"/>
  </p1510:revLst>
</p1510:revInfo>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2" autoAdjust="0"/>
  </p:normalViewPr>
  <p:slideViewPr>
    <p:cSldViewPr snapToGrid="0">
      <p:cViewPr varScale="1">
        <p:scale>
          <a:sx n="108" d="100"/>
          <a:sy n="108" d="100"/>
        </p:scale>
        <p:origin x="678" y="120"/>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tez, Sandra - DON" userId="d0023471-7482-4826-aeb3-f7ac48133a0d" providerId="ADAL" clId="{4C9F501D-8648-411B-921D-83E6CFBF8757}"/>
    <pc:docChg chg="undo custSel addSld delSld modSld sldOrd modMainMaster">
      <pc:chgData name="Cortez, Sandra - DON" userId="d0023471-7482-4826-aeb3-f7ac48133a0d" providerId="ADAL" clId="{4C9F501D-8648-411B-921D-83E6CFBF8757}" dt="2024-01-29T21:36:32.067" v="7093" actId="20577"/>
      <pc:docMkLst>
        <pc:docMk/>
      </pc:docMkLst>
      <pc:sldChg chg="addSp delSp modSp mod modTransition delAnim modAnim modNotesTx">
        <pc:chgData name="Cortez, Sandra - DON" userId="d0023471-7482-4826-aeb3-f7ac48133a0d" providerId="ADAL" clId="{4C9F501D-8648-411B-921D-83E6CFBF8757}" dt="2024-01-19T22:10:37.681" v="4644"/>
        <pc:sldMkLst>
          <pc:docMk/>
          <pc:sldMk cId="1479628283" sldId="283"/>
        </pc:sldMkLst>
        <pc:spChg chg="mod">
          <ac:chgData name="Cortez, Sandra - DON" userId="d0023471-7482-4826-aeb3-f7ac48133a0d" providerId="ADAL" clId="{4C9F501D-8648-411B-921D-83E6CFBF8757}" dt="2024-01-16T14:09:46.891" v="15" actId="20577"/>
          <ac:spMkLst>
            <pc:docMk/>
            <pc:sldMk cId="1479628283" sldId="283"/>
            <ac:spMk id="3" creationId="{47B1341B-74CE-99E1-8A79-DB717AB6EAEF}"/>
          </ac:spMkLst>
        </pc:spChg>
        <pc:picChg chg="add mod">
          <ac:chgData name="Cortez, Sandra - DON" userId="d0023471-7482-4826-aeb3-f7ac48133a0d" providerId="ADAL" clId="{4C9F501D-8648-411B-921D-83E6CFBF8757}" dt="2024-01-19T14:41:26.372" v="3973" actId="14100"/>
          <ac:picMkLst>
            <pc:docMk/>
            <pc:sldMk cId="1479628283" sldId="283"/>
            <ac:picMk id="2" creationId="{BA9CEF20-93D1-C702-40B0-06A672E586DE}"/>
          </ac:picMkLst>
        </pc:picChg>
        <pc:picChg chg="add del mod ord">
          <ac:chgData name="Cortez, Sandra - DON" userId="d0023471-7482-4826-aeb3-f7ac48133a0d" providerId="ADAL" clId="{4C9F501D-8648-411B-921D-83E6CFBF8757}" dt="2024-01-16T14:38:55.928" v="2174"/>
          <ac:picMkLst>
            <pc:docMk/>
            <pc:sldMk cId="1479628283" sldId="283"/>
            <ac:picMk id="9" creationId="{18F1DB5B-65D5-6526-777F-D8C799A77586}"/>
          </ac:picMkLst>
        </pc:picChg>
        <pc:picChg chg="add del mod">
          <ac:chgData name="Cortez, Sandra - DON" userId="d0023471-7482-4826-aeb3-f7ac48133a0d" providerId="ADAL" clId="{4C9F501D-8648-411B-921D-83E6CFBF8757}" dt="2024-01-16T14:39:49.767" v="2176"/>
          <ac:picMkLst>
            <pc:docMk/>
            <pc:sldMk cId="1479628283" sldId="283"/>
            <ac:picMk id="10" creationId="{10D9EF16-DC2E-0F59-9766-924FE618183F}"/>
          </ac:picMkLst>
        </pc:picChg>
        <pc:picChg chg="add del mod ord">
          <ac:chgData name="Cortez, Sandra - DON" userId="d0023471-7482-4826-aeb3-f7ac48133a0d" providerId="ADAL" clId="{4C9F501D-8648-411B-921D-83E6CFBF8757}" dt="2024-01-16T14:40:07.384" v="2177"/>
          <ac:picMkLst>
            <pc:docMk/>
            <pc:sldMk cId="1479628283" sldId="283"/>
            <ac:picMk id="19" creationId="{E82778B2-77DF-205F-97C8-70388BD27427}"/>
          </ac:picMkLst>
        </pc:picChg>
        <pc:picChg chg="add del mod">
          <ac:chgData name="Cortez, Sandra - DON" userId="d0023471-7482-4826-aeb3-f7ac48133a0d" providerId="ADAL" clId="{4C9F501D-8648-411B-921D-83E6CFBF8757}" dt="2024-01-16T14:40:11.045" v="2179"/>
          <ac:picMkLst>
            <pc:docMk/>
            <pc:sldMk cId="1479628283" sldId="283"/>
            <ac:picMk id="20" creationId="{E533989D-5707-0908-F7F4-B035004CB901}"/>
          </ac:picMkLst>
        </pc:picChg>
        <pc:picChg chg="add del mod ord">
          <ac:chgData name="Cortez, Sandra - DON" userId="d0023471-7482-4826-aeb3-f7ac48133a0d" providerId="ADAL" clId="{4C9F501D-8648-411B-921D-83E6CFBF8757}" dt="2024-01-16T14:40:40.406" v="2180"/>
          <ac:picMkLst>
            <pc:docMk/>
            <pc:sldMk cId="1479628283" sldId="283"/>
            <ac:picMk id="23" creationId="{0DE30A2B-A8E9-8816-A905-3CFF3F4C3CE8}"/>
          </ac:picMkLst>
        </pc:picChg>
        <pc:picChg chg="add del mod">
          <ac:chgData name="Cortez, Sandra - DON" userId="d0023471-7482-4826-aeb3-f7ac48133a0d" providerId="ADAL" clId="{4C9F501D-8648-411B-921D-83E6CFBF8757}" dt="2024-01-16T14:40:47.234" v="2182"/>
          <ac:picMkLst>
            <pc:docMk/>
            <pc:sldMk cId="1479628283" sldId="283"/>
            <ac:picMk id="24" creationId="{4FE78114-C299-D444-CD53-5D7207ED6E90}"/>
          </ac:picMkLst>
        </pc:picChg>
        <pc:picChg chg="add del mod ord">
          <ac:chgData name="Cortez, Sandra - DON" userId="d0023471-7482-4826-aeb3-f7ac48133a0d" providerId="ADAL" clId="{4C9F501D-8648-411B-921D-83E6CFBF8757}" dt="2024-01-16T14:40:56.890" v="2183"/>
          <ac:picMkLst>
            <pc:docMk/>
            <pc:sldMk cId="1479628283" sldId="283"/>
            <ac:picMk id="27" creationId="{061AD749-4214-89D8-6B5F-98A524202159}"/>
          </ac:picMkLst>
        </pc:picChg>
        <pc:picChg chg="add del mod">
          <ac:chgData name="Cortez, Sandra - DON" userId="d0023471-7482-4826-aeb3-f7ac48133a0d" providerId="ADAL" clId="{4C9F501D-8648-411B-921D-83E6CFBF8757}" dt="2024-01-16T14:41:05.159" v="2185"/>
          <ac:picMkLst>
            <pc:docMk/>
            <pc:sldMk cId="1479628283" sldId="283"/>
            <ac:picMk id="28" creationId="{EC360558-0624-5F5B-DBA8-56C2237B3486}"/>
          </ac:picMkLst>
        </pc:picChg>
        <pc:picChg chg="add del mod ord">
          <ac:chgData name="Cortez, Sandra - DON" userId="d0023471-7482-4826-aeb3-f7ac48133a0d" providerId="ADAL" clId="{4C9F501D-8648-411B-921D-83E6CFBF8757}" dt="2024-01-16T14:41:36.756" v="2186"/>
          <ac:picMkLst>
            <pc:docMk/>
            <pc:sldMk cId="1479628283" sldId="283"/>
            <ac:picMk id="31" creationId="{82E6A976-506E-D88F-544D-7AE5249D250B}"/>
          </ac:picMkLst>
        </pc:picChg>
        <pc:picChg chg="add del mod">
          <ac:chgData name="Cortez, Sandra - DON" userId="d0023471-7482-4826-aeb3-f7ac48133a0d" providerId="ADAL" clId="{4C9F501D-8648-411B-921D-83E6CFBF8757}" dt="2024-01-19T14:41:13.857" v="3971" actId="478"/>
          <ac:picMkLst>
            <pc:docMk/>
            <pc:sldMk cId="1479628283" sldId="283"/>
            <ac:picMk id="32" creationId="{C466E1EC-F775-760E-49CB-3062033CC238}"/>
          </ac:picMkLst>
        </pc:picChg>
        <pc:picChg chg="del mod">
          <ac:chgData name="Cortez, Sandra - DON" userId="d0023471-7482-4826-aeb3-f7ac48133a0d" providerId="ADAL" clId="{4C9F501D-8648-411B-921D-83E6CFBF8757}" dt="2024-01-16T14:38:17.863" v="2173"/>
          <ac:picMkLst>
            <pc:docMk/>
            <pc:sldMk cId="1479628283" sldId="283"/>
            <ac:picMk id="54" creationId="{2927B60F-D559-1336-0826-D7BBC6D8A1AB}"/>
          </ac:picMkLst>
        </pc:picChg>
      </pc:sldChg>
      <pc:sldChg chg="addSp delSp modSp mod modTransition addAnim delAnim modAnim modNotesTx">
        <pc:chgData name="Cortez, Sandra - DON" userId="d0023471-7482-4826-aeb3-f7ac48133a0d" providerId="ADAL" clId="{4C9F501D-8648-411B-921D-83E6CFBF8757}" dt="2024-01-23T17:21:20.302" v="4707" actId="14100"/>
        <pc:sldMkLst>
          <pc:docMk/>
          <pc:sldMk cId="3168852605" sldId="285"/>
        </pc:sldMkLst>
        <pc:spChg chg="mod">
          <ac:chgData name="Cortez, Sandra - DON" userId="d0023471-7482-4826-aeb3-f7ac48133a0d" providerId="ADAL" clId="{4C9F501D-8648-411B-921D-83E6CFBF8757}" dt="2024-01-16T19:40:51.365" v="3516" actId="6549"/>
          <ac:spMkLst>
            <pc:docMk/>
            <pc:sldMk cId="3168852605" sldId="285"/>
            <ac:spMk id="3" creationId="{F59025BC-7A1A-3FAF-3BC0-13AF568A2A2E}"/>
          </ac:spMkLst>
        </pc:spChg>
        <pc:spChg chg="mod">
          <ac:chgData name="Cortez, Sandra - DON" userId="d0023471-7482-4826-aeb3-f7ac48133a0d" providerId="ADAL" clId="{4C9F501D-8648-411B-921D-83E6CFBF8757}" dt="2024-01-16T19:41:20.984" v="3521" actId="1076"/>
          <ac:spMkLst>
            <pc:docMk/>
            <pc:sldMk cId="3168852605" sldId="285"/>
            <ac:spMk id="4" creationId="{E752DFB8-B7A2-DE8A-3E38-FC3170612720}"/>
          </ac:spMkLst>
        </pc:spChg>
        <pc:spChg chg="add del mod">
          <ac:chgData name="Cortez, Sandra - DON" userId="d0023471-7482-4826-aeb3-f7ac48133a0d" providerId="ADAL" clId="{4C9F501D-8648-411B-921D-83E6CFBF8757}" dt="2024-01-16T14:58:43.548" v="2382" actId="931"/>
          <ac:spMkLst>
            <pc:docMk/>
            <pc:sldMk cId="3168852605" sldId="285"/>
            <ac:spMk id="8" creationId="{F344B73A-F33D-BD58-7145-C21E43AAC962}"/>
          </ac:spMkLst>
        </pc:spChg>
        <pc:spChg chg="mod">
          <ac:chgData name="Cortez, Sandra - DON" userId="d0023471-7482-4826-aeb3-f7ac48133a0d" providerId="ADAL" clId="{4C9F501D-8648-411B-921D-83E6CFBF8757}" dt="2024-01-16T14:09:06.300" v="8"/>
          <ac:spMkLst>
            <pc:docMk/>
            <pc:sldMk cId="3168852605" sldId="285"/>
            <ac:spMk id="10" creationId="{C90F9375-7D60-5547-02DC-A2AF4BE09B30}"/>
          </ac:spMkLst>
        </pc:spChg>
        <pc:picChg chg="add del mod">
          <ac:chgData name="Cortez, Sandra - DON" userId="d0023471-7482-4826-aeb3-f7ac48133a0d" providerId="ADAL" clId="{4C9F501D-8648-411B-921D-83E6CFBF8757}" dt="2024-01-19T15:05:00.265" v="4120" actId="478"/>
          <ac:picMkLst>
            <pc:docMk/>
            <pc:sldMk cId="3168852605" sldId="285"/>
            <ac:picMk id="2" creationId="{1A4508D5-F2DA-4CEA-B72B-CE5ED3C488D8}"/>
          </ac:picMkLst>
        </pc:picChg>
        <pc:picChg chg="add del mod">
          <ac:chgData name="Cortez, Sandra - DON" userId="d0023471-7482-4826-aeb3-f7ac48133a0d" providerId="ADAL" clId="{4C9F501D-8648-411B-921D-83E6CFBF8757}" dt="2024-01-16T14:58:04.889" v="2381" actId="478"/>
          <ac:picMkLst>
            <pc:docMk/>
            <pc:sldMk cId="3168852605" sldId="285"/>
            <ac:picMk id="5" creationId="{65A1570D-9904-ECAC-200E-52E803F08E2C}"/>
          </ac:picMkLst>
        </pc:picChg>
        <pc:picChg chg="del mod">
          <ac:chgData name="Cortez, Sandra - DON" userId="d0023471-7482-4826-aeb3-f7ac48133a0d" providerId="ADAL" clId="{4C9F501D-8648-411B-921D-83E6CFBF8757}" dt="2024-01-16T14:57:57.533" v="2378" actId="478"/>
          <ac:picMkLst>
            <pc:docMk/>
            <pc:sldMk cId="3168852605" sldId="285"/>
            <ac:picMk id="6" creationId="{E06013D7-A986-C5B1-63AC-31DEC6FB89F8}"/>
          </ac:picMkLst>
        </pc:picChg>
        <pc:picChg chg="add del mod">
          <ac:chgData name="Cortez, Sandra - DON" userId="d0023471-7482-4826-aeb3-f7ac48133a0d" providerId="ADAL" clId="{4C9F501D-8648-411B-921D-83E6CFBF8757}" dt="2024-01-23T17:18:23.535" v="4685"/>
          <ac:picMkLst>
            <pc:docMk/>
            <pc:sldMk cId="3168852605" sldId="285"/>
            <ac:picMk id="6" creationId="{FA3397E4-31F2-C150-D0BD-34A6E807DCE0}"/>
          </ac:picMkLst>
        </pc:picChg>
        <pc:picChg chg="add del mod">
          <ac:chgData name="Cortez, Sandra - DON" userId="d0023471-7482-4826-aeb3-f7ac48133a0d" providerId="ADAL" clId="{4C9F501D-8648-411B-921D-83E6CFBF8757}" dt="2024-01-19T15:04:58.994" v="4119" actId="478"/>
          <ac:picMkLst>
            <pc:docMk/>
            <pc:sldMk cId="3168852605" sldId="285"/>
            <ac:picMk id="7" creationId="{637886ED-E26C-41F2-C3E2-4AFD21C074CF}"/>
          </ac:picMkLst>
        </pc:picChg>
        <pc:picChg chg="add del mod">
          <ac:chgData name="Cortez, Sandra - DON" userId="d0023471-7482-4826-aeb3-f7ac48133a0d" providerId="ADAL" clId="{4C9F501D-8648-411B-921D-83E6CFBF8757}" dt="2024-01-23T17:18:31.043" v="4687"/>
          <ac:picMkLst>
            <pc:docMk/>
            <pc:sldMk cId="3168852605" sldId="285"/>
            <ac:picMk id="7" creationId="{C04627AF-6929-68F3-AD70-418C441C6A0F}"/>
          </ac:picMkLst>
        </pc:picChg>
        <pc:picChg chg="add del mod">
          <ac:chgData name="Cortez, Sandra - DON" userId="d0023471-7482-4826-aeb3-f7ac48133a0d" providerId="ADAL" clId="{4C9F501D-8648-411B-921D-83E6CFBF8757}" dt="2024-01-19T15:11:47.278" v="4162" actId="21"/>
          <ac:picMkLst>
            <pc:docMk/>
            <pc:sldMk cId="3168852605" sldId="285"/>
            <ac:picMk id="12" creationId="{20412D51-6AD6-58D4-80D7-F0A884583093}"/>
          </ac:picMkLst>
        </pc:picChg>
        <pc:picChg chg="add del mod ord">
          <ac:chgData name="Cortez, Sandra - DON" userId="d0023471-7482-4826-aeb3-f7ac48133a0d" providerId="ADAL" clId="{4C9F501D-8648-411B-921D-83E6CFBF8757}" dt="2024-01-23T17:18:39.711" v="4688"/>
          <ac:picMkLst>
            <pc:docMk/>
            <pc:sldMk cId="3168852605" sldId="285"/>
            <ac:picMk id="12" creationId="{BC514EF8-C050-E636-E8AE-76F802D1FAC1}"/>
          </ac:picMkLst>
        </pc:picChg>
        <pc:picChg chg="add mod">
          <ac:chgData name="Cortez, Sandra - DON" userId="d0023471-7482-4826-aeb3-f7ac48133a0d" providerId="ADAL" clId="{4C9F501D-8648-411B-921D-83E6CFBF8757}" dt="2024-01-16T14:58:43.548" v="2382" actId="931"/>
          <ac:picMkLst>
            <pc:docMk/>
            <pc:sldMk cId="3168852605" sldId="285"/>
            <ac:picMk id="13" creationId="{77EDEA60-0D0E-D10C-E33A-317F0B93359A}"/>
          </ac:picMkLst>
        </pc:picChg>
        <pc:picChg chg="add del mod">
          <ac:chgData name="Cortez, Sandra - DON" userId="d0023471-7482-4826-aeb3-f7ac48133a0d" providerId="ADAL" clId="{4C9F501D-8648-411B-921D-83E6CFBF8757}" dt="2024-01-23T17:19:09.445" v="4694" actId="478"/>
          <ac:picMkLst>
            <pc:docMk/>
            <pc:sldMk cId="3168852605" sldId="285"/>
            <ac:picMk id="14" creationId="{859F23D8-C7F9-50BB-96CB-6C89679044AD}"/>
          </ac:picMkLst>
        </pc:picChg>
        <pc:picChg chg="add del mod">
          <ac:chgData name="Cortez, Sandra - DON" userId="d0023471-7482-4826-aeb3-f7ac48133a0d" providerId="ADAL" clId="{4C9F501D-8648-411B-921D-83E6CFBF8757}" dt="2024-01-23T17:18:47.297" v="4689" actId="478"/>
          <ac:picMkLst>
            <pc:docMk/>
            <pc:sldMk cId="3168852605" sldId="285"/>
            <ac:picMk id="15" creationId="{BB987997-2DA8-77D4-8380-EE9BE5B9776E}"/>
          </ac:picMkLst>
        </pc:picChg>
        <pc:picChg chg="add del mod">
          <ac:chgData name="Cortez, Sandra - DON" userId="d0023471-7482-4826-aeb3-f7ac48133a0d" providerId="ADAL" clId="{4C9F501D-8648-411B-921D-83E6CFBF8757}" dt="2024-01-19T15:01:13.037" v="4104" actId="478"/>
          <ac:picMkLst>
            <pc:docMk/>
            <pc:sldMk cId="3168852605" sldId="285"/>
            <ac:picMk id="16" creationId="{B7D8A9C5-8BB6-88ED-A4BB-275473105D0E}"/>
          </ac:picMkLst>
        </pc:picChg>
        <pc:picChg chg="add del mod">
          <ac:chgData name="Cortez, Sandra - DON" userId="d0023471-7482-4826-aeb3-f7ac48133a0d" providerId="ADAL" clId="{4C9F501D-8648-411B-921D-83E6CFBF8757}" dt="2024-01-19T15:12:28.284" v="4169"/>
          <ac:picMkLst>
            <pc:docMk/>
            <pc:sldMk cId="3168852605" sldId="285"/>
            <ac:picMk id="18" creationId="{2990B56F-EA50-D16E-FA3F-4247DD0A90CC}"/>
          </ac:picMkLst>
        </pc:picChg>
        <pc:picChg chg="add del mod">
          <ac:chgData name="Cortez, Sandra - DON" userId="d0023471-7482-4826-aeb3-f7ac48133a0d" providerId="ADAL" clId="{4C9F501D-8648-411B-921D-83E6CFBF8757}" dt="2024-01-19T15:12:31.857" v="4171"/>
          <ac:picMkLst>
            <pc:docMk/>
            <pc:sldMk cId="3168852605" sldId="285"/>
            <ac:picMk id="19" creationId="{75D45BB0-4CF7-0FF8-AB3D-B2074E6BD46B}"/>
          </ac:picMkLst>
        </pc:picChg>
        <pc:picChg chg="add del mod">
          <ac:chgData name="Cortez, Sandra - DON" userId="d0023471-7482-4826-aeb3-f7ac48133a0d" providerId="ADAL" clId="{4C9F501D-8648-411B-921D-83E6CFBF8757}" dt="2024-01-23T17:19:03.155" v="4692"/>
          <ac:picMkLst>
            <pc:docMk/>
            <pc:sldMk cId="3168852605" sldId="285"/>
            <ac:picMk id="19" creationId="{CB359858-29E2-108C-E327-2FB80C57C735}"/>
          </ac:picMkLst>
        </pc:picChg>
        <pc:picChg chg="add del mod">
          <ac:chgData name="Cortez, Sandra - DON" userId="d0023471-7482-4826-aeb3-f7ac48133a0d" providerId="ADAL" clId="{4C9F501D-8648-411B-921D-83E6CFBF8757}" dt="2024-01-23T17:19:11.681" v="4695" actId="478"/>
          <ac:picMkLst>
            <pc:docMk/>
            <pc:sldMk cId="3168852605" sldId="285"/>
            <ac:picMk id="20" creationId="{29A6A772-1036-26BD-45E6-0D21042EA9E0}"/>
          </ac:picMkLst>
        </pc:picChg>
        <pc:picChg chg="add del mod ord">
          <ac:chgData name="Cortez, Sandra - DON" userId="d0023471-7482-4826-aeb3-f7ac48133a0d" providerId="ADAL" clId="{4C9F501D-8648-411B-921D-83E6CFBF8757}" dt="2024-01-19T15:12:40.423" v="4172"/>
          <ac:picMkLst>
            <pc:docMk/>
            <pc:sldMk cId="3168852605" sldId="285"/>
            <ac:picMk id="21" creationId="{F63C3C9A-2DE1-B464-2D22-43AF72D58675}"/>
          </ac:picMkLst>
        </pc:picChg>
        <pc:picChg chg="add del mod">
          <ac:chgData name="Cortez, Sandra - DON" userId="d0023471-7482-4826-aeb3-f7ac48133a0d" providerId="ADAL" clId="{4C9F501D-8648-411B-921D-83E6CFBF8757}" dt="2024-01-19T15:13:40.585" v="4175" actId="478"/>
          <ac:picMkLst>
            <pc:docMk/>
            <pc:sldMk cId="3168852605" sldId="285"/>
            <ac:picMk id="22" creationId="{8E615E4B-4D9D-25C8-8B13-242ACFE4620C}"/>
          </ac:picMkLst>
        </pc:picChg>
        <pc:picChg chg="add del mod">
          <ac:chgData name="Cortez, Sandra - DON" userId="d0023471-7482-4826-aeb3-f7ac48133a0d" providerId="ADAL" clId="{4C9F501D-8648-411B-921D-83E6CFBF8757}" dt="2024-01-23T17:19:48.931" v="4698"/>
          <ac:picMkLst>
            <pc:docMk/>
            <pc:sldMk cId="3168852605" sldId="285"/>
            <ac:picMk id="24" creationId="{9E7B1C8F-995B-1DC7-8410-B59FA14045A1}"/>
          </ac:picMkLst>
        </pc:picChg>
        <pc:picChg chg="add del mod">
          <ac:chgData name="Cortez, Sandra - DON" userId="d0023471-7482-4826-aeb3-f7ac48133a0d" providerId="ADAL" clId="{4C9F501D-8648-411B-921D-83E6CFBF8757}" dt="2024-01-23T17:20:13.170" v="4700"/>
          <ac:picMkLst>
            <pc:docMk/>
            <pc:sldMk cId="3168852605" sldId="285"/>
            <ac:picMk id="25" creationId="{DC37A7EB-E610-AB73-B193-B500403C6D65}"/>
          </ac:picMkLst>
        </pc:picChg>
        <pc:picChg chg="add del mod ord">
          <ac:chgData name="Cortez, Sandra - DON" userId="d0023471-7482-4826-aeb3-f7ac48133a0d" providerId="ADAL" clId="{4C9F501D-8648-411B-921D-83E6CFBF8757}" dt="2024-01-23T17:20:29.611" v="4701"/>
          <ac:picMkLst>
            <pc:docMk/>
            <pc:sldMk cId="3168852605" sldId="285"/>
            <ac:picMk id="28" creationId="{7881773B-6F5C-3708-FCE4-157DF78781E3}"/>
          </ac:picMkLst>
        </pc:picChg>
        <pc:picChg chg="add del mod">
          <ac:chgData name="Cortez, Sandra - DON" userId="d0023471-7482-4826-aeb3-f7ac48133a0d" providerId="ADAL" clId="{4C9F501D-8648-411B-921D-83E6CFBF8757}" dt="2024-01-23T17:20:36.023" v="4703"/>
          <ac:picMkLst>
            <pc:docMk/>
            <pc:sldMk cId="3168852605" sldId="285"/>
            <ac:picMk id="29" creationId="{3276BD6B-A6F7-CA93-8303-DC9AC16971BC}"/>
          </ac:picMkLst>
        </pc:picChg>
        <pc:picChg chg="add del mod ord">
          <ac:chgData name="Cortez, Sandra - DON" userId="d0023471-7482-4826-aeb3-f7ac48133a0d" providerId="ADAL" clId="{4C9F501D-8648-411B-921D-83E6CFBF8757}" dt="2024-01-23T17:21:04.056" v="4704"/>
          <ac:picMkLst>
            <pc:docMk/>
            <pc:sldMk cId="3168852605" sldId="285"/>
            <ac:picMk id="32" creationId="{1C9F3758-B1B6-FE75-A0D7-37D56D765D96}"/>
          </ac:picMkLst>
        </pc:picChg>
        <pc:picChg chg="add mod">
          <ac:chgData name="Cortez, Sandra - DON" userId="d0023471-7482-4826-aeb3-f7ac48133a0d" providerId="ADAL" clId="{4C9F501D-8648-411B-921D-83E6CFBF8757}" dt="2024-01-23T17:21:20.302" v="4707" actId="14100"/>
          <ac:picMkLst>
            <pc:docMk/>
            <pc:sldMk cId="3168852605" sldId="285"/>
            <ac:picMk id="33" creationId="{D21F5E1C-C484-2199-CF33-C628E45AF565}"/>
          </ac:picMkLst>
        </pc:picChg>
      </pc:sldChg>
      <pc:sldChg chg="addSp delSp modSp mod modTransition delAnim modAnim">
        <pc:chgData name="Cortez, Sandra - DON" userId="d0023471-7482-4826-aeb3-f7ac48133a0d" providerId="ADAL" clId="{4C9F501D-8648-411B-921D-83E6CFBF8757}" dt="2024-01-23T17:54:11.440" v="4779" actId="21"/>
        <pc:sldMkLst>
          <pc:docMk/>
          <pc:sldMk cId="4262292192" sldId="286"/>
        </pc:sldMkLst>
        <pc:spChg chg="add mod">
          <ac:chgData name="Cortez, Sandra - DON" userId="d0023471-7482-4826-aeb3-f7ac48133a0d" providerId="ADAL" clId="{4C9F501D-8648-411B-921D-83E6CFBF8757}" dt="2024-01-19T14:48:03.924" v="4065" actId="1076"/>
          <ac:spMkLst>
            <pc:docMk/>
            <pc:sldMk cId="4262292192" sldId="286"/>
            <ac:spMk id="4" creationId="{DEC1F031-775D-BFB0-9044-115F0D1A172B}"/>
          </ac:spMkLst>
        </pc:spChg>
        <pc:spChg chg="mod">
          <ac:chgData name="Cortez, Sandra - DON" userId="d0023471-7482-4826-aeb3-f7ac48133a0d" providerId="ADAL" clId="{4C9F501D-8648-411B-921D-83E6CFBF8757}" dt="2024-01-16T14:09:06.300" v="8"/>
          <ac:spMkLst>
            <pc:docMk/>
            <pc:sldMk cId="4262292192" sldId="286"/>
            <ac:spMk id="5" creationId="{8B2AB8C7-9C66-B919-A228-78E31C859A12}"/>
          </ac:spMkLst>
        </pc:spChg>
        <pc:spChg chg="mod">
          <ac:chgData name="Cortez, Sandra - DON" userId="d0023471-7482-4826-aeb3-f7ac48133a0d" providerId="ADAL" clId="{4C9F501D-8648-411B-921D-83E6CFBF8757}" dt="2024-01-19T15:15:55.702" v="4289" actId="6549"/>
          <ac:spMkLst>
            <pc:docMk/>
            <pc:sldMk cId="4262292192" sldId="286"/>
            <ac:spMk id="8" creationId="{82653577-4B34-95A2-710B-1580852F8F92}"/>
          </ac:spMkLst>
        </pc:spChg>
        <pc:picChg chg="add del mod">
          <ac:chgData name="Cortez, Sandra - DON" userId="d0023471-7482-4826-aeb3-f7ac48133a0d" providerId="ADAL" clId="{4C9F501D-8648-411B-921D-83E6CFBF8757}" dt="2024-01-23T17:44:33.504" v="4733"/>
          <ac:picMkLst>
            <pc:docMk/>
            <pc:sldMk cId="4262292192" sldId="286"/>
            <ac:picMk id="10" creationId="{4DF088FF-706F-5D58-AFBB-54FB14608487}"/>
          </ac:picMkLst>
        </pc:picChg>
        <pc:picChg chg="add del mod ord">
          <ac:chgData name="Cortez, Sandra - DON" userId="d0023471-7482-4826-aeb3-f7ac48133a0d" providerId="ADAL" clId="{4C9F501D-8648-411B-921D-83E6CFBF8757}" dt="2024-01-23T17:44:52.086" v="4734"/>
          <ac:picMkLst>
            <pc:docMk/>
            <pc:sldMk cId="4262292192" sldId="286"/>
            <ac:picMk id="13" creationId="{47BF2EDF-FB8A-D730-4FEE-9EB0214D0390}"/>
          </ac:picMkLst>
        </pc:picChg>
        <pc:picChg chg="add del mod">
          <ac:chgData name="Cortez, Sandra - DON" userId="d0023471-7482-4826-aeb3-f7ac48133a0d" providerId="ADAL" clId="{4C9F501D-8648-411B-921D-83E6CFBF8757}" dt="2024-01-23T17:45:01.180" v="4736"/>
          <ac:picMkLst>
            <pc:docMk/>
            <pc:sldMk cId="4262292192" sldId="286"/>
            <ac:picMk id="14" creationId="{A81EB473-722F-2DC9-56CA-F44AB2EB4720}"/>
          </ac:picMkLst>
        </pc:picChg>
        <pc:picChg chg="add del mod ord">
          <ac:chgData name="Cortez, Sandra - DON" userId="d0023471-7482-4826-aeb3-f7ac48133a0d" providerId="ADAL" clId="{4C9F501D-8648-411B-921D-83E6CFBF8757}" dt="2024-01-23T17:45:08.009" v="4737"/>
          <ac:picMkLst>
            <pc:docMk/>
            <pc:sldMk cId="4262292192" sldId="286"/>
            <ac:picMk id="17" creationId="{0068DFBF-4C93-B5E6-799D-D03E2E1EB630}"/>
          </ac:picMkLst>
        </pc:picChg>
        <pc:picChg chg="add del mod">
          <ac:chgData name="Cortez, Sandra - DON" userId="d0023471-7482-4826-aeb3-f7ac48133a0d" providerId="ADAL" clId="{4C9F501D-8648-411B-921D-83E6CFBF8757}" dt="2024-01-23T17:45:10.368" v="4739"/>
          <ac:picMkLst>
            <pc:docMk/>
            <pc:sldMk cId="4262292192" sldId="286"/>
            <ac:picMk id="18" creationId="{B05746FF-D9B2-801E-AFD3-1A0EFF69971C}"/>
          </ac:picMkLst>
        </pc:picChg>
        <pc:picChg chg="add del mod ord">
          <ac:chgData name="Cortez, Sandra - DON" userId="d0023471-7482-4826-aeb3-f7ac48133a0d" providerId="ADAL" clId="{4C9F501D-8648-411B-921D-83E6CFBF8757}" dt="2024-01-23T17:45:17.338" v="4740"/>
          <ac:picMkLst>
            <pc:docMk/>
            <pc:sldMk cId="4262292192" sldId="286"/>
            <ac:picMk id="21" creationId="{06BDA065-AC18-8FC3-86C5-509734BD376A}"/>
          </ac:picMkLst>
        </pc:picChg>
        <pc:picChg chg="add del mod">
          <ac:chgData name="Cortez, Sandra - DON" userId="d0023471-7482-4826-aeb3-f7ac48133a0d" providerId="ADAL" clId="{4C9F501D-8648-411B-921D-83E6CFBF8757}" dt="2024-01-23T17:45:20.588" v="4742"/>
          <ac:picMkLst>
            <pc:docMk/>
            <pc:sldMk cId="4262292192" sldId="286"/>
            <ac:picMk id="22" creationId="{839CDAEB-C486-34E3-83B1-3FEE799C6A81}"/>
          </ac:picMkLst>
        </pc:picChg>
        <pc:picChg chg="add del mod ord">
          <ac:chgData name="Cortez, Sandra - DON" userId="d0023471-7482-4826-aeb3-f7ac48133a0d" providerId="ADAL" clId="{4C9F501D-8648-411B-921D-83E6CFBF8757}" dt="2024-01-23T17:46:03.246" v="4743"/>
          <ac:picMkLst>
            <pc:docMk/>
            <pc:sldMk cId="4262292192" sldId="286"/>
            <ac:picMk id="25" creationId="{974CC366-DD1E-2B0F-7334-FBD47E3B2353}"/>
          </ac:picMkLst>
        </pc:picChg>
        <pc:picChg chg="add del mod">
          <ac:chgData name="Cortez, Sandra - DON" userId="d0023471-7482-4826-aeb3-f7ac48133a0d" providerId="ADAL" clId="{4C9F501D-8648-411B-921D-83E6CFBF8757}" dt="2024-01-23T17:46:06.246" v="4745"/>
          <ac:picMkLst>
            <pc:docMk/>
            <pc:sldMk cId="4262292192" sldId="286"/>
            <ac:picMk id="26" creationId="{B13B8B4C-B3E1-C850-720D-F90D11CF6A17}"/>
          </ac:picMkLst>
        </pc:picChg>
        <pc:picChg chg="add del mod ord">
          <ac:chgData name="Cortez, Sandra - DON" userId="d0023471-7482-4826-aeb3-f7ac48133a0d" providerId="ADAL" clId="{4C9F501D-8648-411B-921D-83E6CFBF8757}" dt="2024-01-23T17:47:08.946" v="4746"/>
          <ac:picMkLst>
            <pc:docMk/>
            <pc:sldMk cId="4262292192" sldId="286"/>
            <ac:picMk id="29" creationId="{4CCC94AB-CF98-7A99-E5D1-0A7A22D848DE}"/>
          </ac:picMkLst>
        </pc:picChg>
        <pc:picChg chg="add del mod">
          <ac:chgData name="Cortez, Sandra - DON" userId="d0023471-7482-4826-aeb3-f7ac48133a0d" providerId="ADAL" clId="{4C9F501D-8648-411B-921D-83E6CFBF8757}" dt="2024-01-23T17:47:11.781" v="4748"/>
          <ac:picMkLst>
            <pc:docMk/>
            <pc:sldMk cId="4262292192" sldId="286"/>
            <ac:picMk id="30" creationId="{1CE45EBC-0493-2E80-2321-55EAE3856284}"/>
          </ac:picMkLst>
        </pc:picChg>
        <pc:picChg chg="add del mod ord">
          <ac:chgData name="Cortez, Sandra - DON" userId="d0023471-7482-4826-aeb3-f7ac48133a0d" providerId="ADAL" clId="{4C9F501D-8648-411B-921D-83E6CFBF8757}" dt="2024-01-23T17:47:24.654" v="4749"/>
          <ac:picMkLst>
            <pc:docMk/>
            <pc:sldMk cId="4262292192" sldId="286"/>
            <ac:picMk id="33" creationId="{2DC9D006-84F8-4550-D225-EB4100C69146}"/>
          </ac:picMkLst>
        </pc:picChg>
        <pc:picChg chg="add del mod">
          <ac:chgData name="Cortez, Sandra - DON" userId="d0023471-7482-4826-aeb3-f7ac48133a0d" providerId="ADAL" clId="{4C9F501D-8648-411B-921D-83E6CFBF8757}" dt="2024-01-23T17:47:27.494" v="4751"/>
          <ac:picMkLst>
            <pc:docMk/>
            <pc:sldMk cId="4262292192" sldId="286"/>
            <ac:picMk id="34" creationId="{67716F47-8E9F-B7E6-5645-2FB9D54526D8}"/>
          </ac:picMkLst>
        </pc:picChg>
        <pc:picChg chg="add del mod ord">
          <ac:chgData name="Cortez, Sandra - DON" userId="d0023471-7482-4826-aeb3-f7ac48133a0d" providerId="ADAL" clId="{4C9F501D-8648-411B-921D-83E6CFBF8757}" dt="2024-01-23T17:47:36.501" v="4752"/>
          <ac:picMkLst>
            <pc:docMk/>
            <pc:sldMk cId="4262292192" sldId="286"/>
            <ac:picMk id="37" creationId="{7F80FEEC-7E62-F845-847A-D9B399EEF373}"/>
          </ac:picMkLst>
        </pc:picChg>
        <pc:picChg chg="add del mod">
          <ac:chgData name="Cortez, Sandra - DON" userId="d0023471-7482-4826-aeb3-f7ac48133a0d" providerId="ADAL" clId="{4C9F501D-8648-411B-921D-83E6CFBF8757}" dt="2024-01-23T17:47:39.368" v="4754"/>
          <ac:picMkLst>
            <pc:docMk/>
            <pc:sldMk cId="4262292192" sldId="286"/>
            <ac:picMk id="38" creationId="{1AB5890E-BF7B-48AB-201C-003AFD97D0B2}"/>
          </ac:picMkLst>
        </pc:picChg>
        <pc:picChg chg="add del mod ord">
          <ac:chgData name="Cortez, Sandra - DON" userId="d0023471-7482-4826-aeb3-f7ac48133a0d" providerId="ADAL" clId="{4C9F501D-8648-411B-921D-83E6CFBF8757}" dt="2024-01-23T17:47:45.709" v="4755"/>
          <ac:picMkLst>
            <pc:docMk/>
            <pc:sldMk cId="4262292192" sldId="286"/>
            <ac:picMk id="41" creationId="{D5FDE9DA-79D4-6EA6-B2B4-35F739FE6E51}"/>
          </ac:picMkLst>
        </pc:picChg>
        <pc:picChg chg="add del mod">
          <ac:chgData name="Cortez, Sandra - DON" userId="d0023471-7482-4826-aeb3-f7ac48133a0d" providerId="ADAL" clId="{4C9F501D-8648-411B-921D-83E6CFBF8757}" dt="2024-01-23T17:47:49.148" v="4757"/>
          <ac:picMkLst>
            <pc:docMk/>
            <pc:sldMk cId="4262292192" sldId="286"/>
            <ac:picMk id="42" creationId="{A147F004-7599-F957-8169-001286C022CB}"/>
          </ac:picMkLst>
        </pc:picChg>
        <pc:picChg chg="add del mod ord">
          <ac:chgData name="Cortez, Sandra - DON" userId="d0023471-7482-4826-aeb3-f7ac48133a0d" providerId="ADAL" clId="{4C9F501D-8648-411B-921D-83E6CFBF8757}" dt="2024-01-23T17:47:55.670" v="4758"/>
          <ac:picMkLst>
            <pc:docMk/>
            <pc:sldMk cId="4262292192" sldId="286"/>
            <ac:picMk id="45" creationId="{E0D39030-CEBE-05DB-2E45-F8E3AFF8860C}"/>
          </ac:picMkLst>
        </pc:picChg>
        <pc:picChg chg="add del mod">
          <ac:chgData name="Cortez, Sandra - DON" userId="d0023471-7482-4826-aeb3-f7ac48133a0d" providerId="ADAL" clId="{4C9F501D-8648-411B-921D-83E6CFBF8757}" dt="2024-01-23T17:47:59.082" v="4760"/>
          <ac:picMkLst>
            <pc:docMk/>
            <pc:sldMk cId="4262292192" sldId="286"/>
            <ac:picMk id="46" creationId="{3F45474F-8264-7539-4C70-C1893BC12AA7}"/>
          </ac:picMkLst>
        </pc:picChg>
        <pc:picChg chg="add del mod ord">
          <ac:chgData name="Cortez, Sandra - DON" userId="d0023471-7482-4826-aeb3-f7ac48133a0d" providerId="ADAL" clId="{4C9F501D-8648-411B-921D-83E6CFBF8757}" dt="2024-01-23T17:48:20.863" v="4761"/>
          <ac:picMkLst>
            <pc:docMk/>
            <pc:sldMk cId="4262292192" sldId="286"/>
            <ac:picMk id="49" creationId="{F285E7DA-D6F7-5E8D-F83A-01E2C1EE3207}"/>
          </ac:picMkLst>
        </pc:picChg>
        <pc:picChg chg="add del mod">
          <ac:chgData name="Cortez, Sandra - DON" userId="d0023471-7482-4826-aeb3-f7ac48133a0d" providerId="ADAL" clId="{4C9F501D-8648-411B-921D-83E6CFBF8757}" dt="2024-01-23T17:48:24.709" v="4763"/>
          <ac:picMkLst>
            <pc:docMk/>
            <pc:sldMk cId="4262292192" sldId="286"/>
            <ac:picMk id="50" creationId="{33FB06A8-E635-24AB-1D50-F857F2B0B282}"/>
          </ac:picMkLst>
        </pc:picChg>
        <pc:picChg chg="add del mod ord">
          <ac:chgData name="Cortez, Sandra - DON" userId="d0023471-7482-4826-aeb3-f7ac48133a0d" providerId="ADAL" clId="{4C9F501D-8648-411B-921D-83E6CFBF8757}" dt="2024-01-23T17:49:07.449" v="4764"/>
          <ac:picMkLst>
            <pc:docMk/>
            <pc:sldMk cId="4262292192" sldId="286"/>
            <ac:picMk id="53" creationId="{32BBC1ED-BE38-5B8E-CE5D-1660BE187C21}"/>
          </ac:picMkLst>
        </pc:picChg>
        <pc:picChg chg="add del mod">
          <ac:chgData name="Cortez, Sandra - DON" userId="d0023471-7482-4826-aeb3-f7ac48133a0d" providerId="ADAL" clId="{4C9F501D-8648-411B-921D-83E6CFBF8757}" dt="2024-01-23T17:49:12.331" v="4766"/>
          <ac:picMkLst>
            <pc:docMk/>
            <pc:sldMk cId="4262292192" sldId="286"/>
            <ac:picMk id="54" creationId="{CF0AEDE5-7F6E-518D-E5D2-83B961A806A9}"/>
          </ac:picMkLst>
        </pc:picChg>
        <pc:picChg chg="add del mod ord">
          <ac:chgData name="Cortez, Sandra - DON" userId="d0023471-7482-4826-aeb3-f7ac48133a0d" providerId="ADAL" clId="{4C9F501D-8648-411B-921D-83E6CFBF8757}" dt="2024-01-23T17:49:21.748" v="4767"/>
          <ac:picMkLst>
            <pc:docMk/>
            <pc:sldMk cId="4262292192" sldId="286"/>
            <ac:picMk id="57" creationId="{F357F1FA-9346-796E-57F1-598C4C330BF4}"/>
          </ac:picMkLst>
        </pc:picChg>
        <pc:picChg chg="add del mod">
          <ac:chgData name="Cortez, Sandra - DON" userId="d0023471-7482-4826-aeb3-f7ac48133a0d" providerId="ADAL" clId="{4C9F501D-8648-411B-921D-83E6CFBF8757}" dt="2024-01-23T17:50:03.542" v="4769"/>
          <ac:picMkLst>
            <pc:docMk/>
            <pc:sldMk cId="4262292192" sldId="286"/>
            <ac:picMk id="58" creationId="{C9AA4F0D-507E-90A7-0FA8-6271F33F2055}"/>
          </ac:picMkLst>
        </pc:picChg>
        <pc:picChg chg="add del mod ord">
          <ac:chgData name="Cortez, Sandra - DON" userId="d0023471-7482-4826-aeb3-f7ac48133a0d" providerId="ADAL" clId="{4C9F501D-8648-411B-921D-83E6CFBF8757}" dt="2024-01-23T17:51:03.050" v="4770"/>
          <ac:picMkLst>
            <pc:docMk/>
            <pc:sldMk cId="4262292192" sldId="286"/>
            <ac:picMk id="62" creationId="{C36BA535-9D62-0FA6-C81F-DB371AFB53E6}"/>
          </ac:picMkLst>
        </pc:picChg>
        <pc:picChg chg="add del mod">
          <ac:chgData name="Cortez, Sandra - DON" userId="d0023471-7482-4826-aeb3-f7ac48133a0d" providerId="ADAL" clId="{4C9F501D-8648-411B-921D-83E6CFBF8757}" dt="2024-01-23T17:51:08.413" v="4772"/>
          <ac:picMkLst>
            <pc:docMk/>
            <pc:sldMk cId="4262292192" sldId="286"/>
            <ac:picMk id="63" creationId="{3815B3D5-8B5B-C71A-9A1D-04B7F661E0B2}"/>
          </ac:picMkLst>
        </pc:picChg>
        <pc:picChg chg="add del mod ord">
          <ac:chgData name="Cortez, Sandra - DON" userId="d0023471-7482-4826-aeb3-f7ac48133a0d" providerId="ADAL" clId="{4C9F501D-8648-411B-921D-83E6CFBF8757}" dt="2024-01-23T17:52:09.562" v="4773"/>
          <ac:picMkLst>
            <pc:docMk/>
            <pc:sldMk cId="4262292192" sldId="286"/>
            <ac:picMk id="66" creationId="{E139E87D-ACA9-30B1-5EA7-BB6A030BC8C6}"/>
          </ac:picMkLst>
        </pc:picChg>
        <pc:picChg chg="add del mod">
          <ac:chgData name="Cortez, Sandra - DON" userId="d0023471-7482-4826-aeb3-f7ac48133a0d" providerId="ADAL" clId="{4C9F501D-8648-411B-921D-83E6CFBF8757}" dt="2024-01-23T17:54:11.440" v="4779" actId="21"/>
          <ac:picMkLst>
            <pc:docMk/>
            <pc:sldMk cId="4262292192" sldId="286"/>
            <ac:picMk id="67" creationId="{22EB93E8-E423-68CC-5B6B-8DCED085163C}"/>
          </ac:picMkLst>
        </pc:picChg>
      </pc:sldChg>
      <pc:sldChg chg="modSp del">
        <pc:chgData name="Cortez, Sandra - DON" userId="d0023471-7482-4826-aeb3-f7ac48133a0d" providerId="ADAL" clId="{4C9F501D-8648-411B-921D-83E6CFBF8757}" dt="2024-01-16T14:28:41.189" v="1800" actId="47"/>
        <pc:sldMkLst>
          <pc:docMk/>
          <pc:sldMk cId="481054831" sldId="287"/>
        </pc:sldMkLst>
        <pc:spChg chg="mod">
          <ac:chgData name="Cortez, Sandra - DON" userId="d0023471-7482-4826-aeb3-f7ac48133a0d" providerId="ADAL" clId="{4C9F501D-8648-411B-921D-83E6CFBF8757}" dt="2024-01-16T14:09:06.300" v="8"/>
          <ac:spMkLst>
            <pc:docMk/>
            <pc:sldMk cId="481054831" sldId="287"/>
            <ac:spMk id="5" creationId="{73A0704B-DC40-1BB3-5C20-8E865815B623}"/>
          </ac:spMkLst>
        </pc:spChg>
      </pc:sldChg>
      <pc:sldChg chg="addSp delSp modSp mod delAnim modAnim modNotesTx">
        <pc:chgData name="Cortez, Sandra - DON" userId="d0023471-7482-4826-aeb3-f7ac48133a0d" providerId="ADAL" clId="{4C9F501D-8648-411B-921D-83E6CFBF8757}" dt="2024-01-19T22:08:19.823" v="4639"/>
        <pc:sldMkLst>
          <pc:docMk/>
          <pc:sldMk cId="1625759874" sldId="288"/>
        </pc:sldMkLst>
        <pc:spChg chg="add del mod">
          <ac:chgData name="Cortez, Sandra - DON" userId="d0023471-7482-4826-aeb3-f7ac48133a0d" providerId="ADAL" clId="{4C9F501D-8648-411B-921D-83E6CFBF8757}" dt="2024-01-16T15:05:03.991" v="2388" actId="931"/>
          <ac:spMkLst>
            <pc:docMk/>
            <pc:sldMk cId="1625759874" sldId="288"/>
            <ac:spMk id="6" creationId="{0210C1D4-B3E5-F7C0-65AB-60C07CDD6C7F}"/>
          </ac:spMkLst>
        </pc:spChg>
        <pc:spChg chg="mod">
          <ac:chgData name="Cortez, Sandra - DON" userId="d0023471-7482-4826-aeb3-f7ac48133a0d" providerId="ADAL" clId="{4C9F501D-8648-411B-921D-83E6CFBF8757}" dt="2024-01-16T14:22:53.523" v="1136" actId="20577"/>
          <ac:spMkLst>
            <pc:docMk/>
            <pc:sldMk cId="1625759874" sldId="288"/>
            <ac:spMk id="12" creationId="{C07C030C-4EF2-A28B-3096-012353B7BA33}"/>
          </ac:spMkLst>
        </pc:spChg>
        <pc:spChg chg="mod">
          <ac:chgData name="Cortez, Sandra - DON" userId="d0023471-7482-4826-aeb3-f7ac48133a0d" providerId="ADAL" clId="{4C9F501D-8648-411B-921D-83E6CFBF8757}" dt="2024-01-19T14:48:46.232" v="4068"/>
          <ac:spMkLst>
            <pc:docMk/>
            <pc:sldMk cId="1625759874" sldId="288"/>
            <ac:spMk id="13" creationId="{D48DB40D-F8D7-F5E6-8321-429766754196}"/>
          </ac:spMkLst>
        </pc:spChg>
        <pc:picChg chg="add del mod">
          <ac:chgData name="Cortez, Sandra - DON" userId="d0023471-7482-4826-aeb3-f7ac48133a0d" providerId="ADAL" clId="{4C9F501D-8648-411B-921D-83E6CFBF8757}" dt="2024-01-16T15:01:20.020" v="2384" actId="478"/>
          <ac:picMkLst>
            <pc:docMk/>
            <pc:sldMk cId="1625759874" sldId="288"/>
            <ac:picMk id="3" creationId="{14912DC9-BE4B-7657-93C9-33649767DE50}"/>
          </ac:picMkLst>
        </pc:picChg>
        <pc:picChg chg="add del mod">
          <ac:chgData name="Cortez, Sandra - DON" userId="d0023471-7482-4826-aeb3-f7ac48133a0d" providerId="ADAL" clId="{4C9F501D-8648-411B-921D-83E6CFBF8757}" dt="2024-01-16T15:01:29.751" v="2386"/>
          <ac:picMkLst>
            <pc:docMk/>
            <pc:sldMk cId="1625759874" sldId="288"/>
            <ac:picMk id="4" creationId="{8F60126C-5888-F7E8-F96D-679AE3FB21B6}"/>
          </ac:picMkLst>
        </pc:picChg>
        <pc:picChg chg="add mod">
          <ac:chgData name="Cortez, Sandra - DON" userId="d0023471-7482-4826-aeb3-f7ac48133a0d" providerId="ADAL" clId="{4C9F501D-8648-411B-921D-83E6CFBF8757}" dt="2024-01-19T22:08:06.589" v="4638" actId="1076"/>
          <ac:picMkLst>
            <pc:docMk/>
            <pc:sldMk cId="1625759874" sldId="288"/>
            <ac:picMk id="4" creationId="{D9A29FCD-3C0B-2380-CC2C-D0BCA557A995}"/>
          </ac:picMkLst>
        </pc:picChg>
        <pc:picChg chg="del">
          <ac:chgData name="Cortez, Sandra - DON" userId="d0023471-7482-4826-aeb3-f7ac48133a0d" providerId="ADAL" clId="{4C9F501D-8648-411B-921D-83E6CFBF8757}" dt="2024-01-16T15:04:54.640" v="2387" actId="478"/>
          <ac:picMkLst>
            <pc:docMk/>
            <pc:sldMk cId="1625759874" sldId="288"/>
            <ac:picMk id="8" creationId="{3E013DA2-B732-4592-2541-5EA872C21604}"/>
          </ac:picMkLst>
        </pc:picChg>
        <pc:picChg chg="add mod">
          <ac:chgData name="Cortez, Sandra - DON" userId="d0023471-7482-4826-aeb3-f7ac48133a0d" providerId="ADAL" clId="{4C9F501D-8648-411B-921D-83E6CFBF8757}" dt="2024-01-16T15:05:07.615" v="2389" actId="27614"/>
          <ac:picMkLst>
            <pc:docMk/>
            <pc:sldMk cId="1625759874" sldId="288"/>
            <ac:picMk id="9" creationId="{177F2B7E-4D7B-D8EE-F275-B4C7E2A4565C}"/>
          </ac:picMkLst>
        </pc:picChg>
        <pc:picChg chg="add del mod">
          <ac:chgData name="Cortez, Sandra - DON" userId="d0023471-7482-4826-aeb3-f7ac48133a0d" providerId="ADAL" clId="{4C9F501D-8648-411B-921D-83E6CFBF8757}" dt="2024-01-19T15:42:37.893" v="4493" actId="478"/>
          <ac:picMkLst>
            <pc:docMk/>
            <pc:sldMk cId="1625759874" sldId="288"/>
            <ac:picMk id="15" creationId="{DA23EBD7-3EE8-5D7D-C973-C403E07FAF60}"/>
          </ac:picMkLst>
        </pc:picChg>
      </pc:sldChg>
      <pc:sldChg chg="addSp delSp modSp add del mod ord modTransition delAnim modAnim modNotesTx">
        <pc:chgData name="Cortez, Sandra - DON" userId="d0023471-7482-4826-aeb3-f7ac48133a0d" providerId="ADAL" clId="{4C9F501D-8648-411B-921D-83E6CFBF8757}" dt="2024-01-23T17:58:48.515" v="4787" actId="1076"/>
        <pc:sldMkLst>
          <pc:docMk/>
          <pc:sldMk cId="3553386845" sldId="289"/>
        </pc:sldMkLst>
        <pc:spChg chg="mod">
          <ac:chgData name="Cortez, Sandra - DON" userId="d0023471-7482-4826-aeb3-f7ac48133a0d" providerId="ADAL" clId="{4C9F501D-8648-411B-921D-83E6CFBF8757}" dt="2024-01-16T14:11:01.654" v="39" actId="20577"/>
          <ac:spMkLst>
            <pc:docMk/>
            <pc:sldMk cId="3553386845" sldId="289"/>
            <ac:spMk id="2" creationId="{0D9AEB5D-C504-369F-0181-B40549076849}"/>
          </ac:spMkLst>
        </pc:spChg>
        <pc:spChg chg="mod">
          <ac:chgData name="Cortez, Sandra - DON" userId="d0023471-7482-4826-aeb3-f7ac48133a0d" providerId="ADAL" clId="{4C9F501D-8648-411B-921D-83E6CFBF8757}" dt="2024-01-19T22:02:01.430" v="4631" actId="20577"/>
          <ac:spMkLst>
            <pc:docMk/>
            <pc:sldMk cId="3553386845" sldId="289"/>
            <ac:spMk id="3" creationId="{7B09CBDF-8587-28A0-CAD5-7A42FF72228C}"/>
          </ac:spMkLst>
        </pc:spChg>
        <pc:spChg chg="add mod">
          <ac:chgData name="Cortez, Sandra - DON" userId="d0023471-7482-4826-aeb3-f7ac48133a0d" providerId="ADAL" clId="{4C9F501D-8648-411B-921D-83E6CFBF8757}" dt="2024-01-23T17:58:48.515" v="4787" actId="1076"/>
          <ac:spMkLst>
            <pc:docMk/>
            <pc:sldMk cId="3553386845" sldId="289"/>
            <ac:spMk id="4" creationId="{062A312B-09C6-D9BA-E24D-A7F1FF799EB8}"/>
          </ac:spMkLst>
        </pc:spChg>
        <pc:spChg chg="mod">
          <ac:chgData name="Cortez, Sandra - DON" userId="d0023471-7482-4826-aeb3-f7ac48133a0d" providerId="ADAL" clId="{4C9F501D-8648-411B-921D-83E6CFBF8757}" dt="2024-01-16T19:52:05.606" v="3527" actId="20577"/>
          <ac:spMkLst>
            <pc:docMk/>
            <pc:sldMk cId="3553386845" sldId="289"/>
            <ac:spMk id="6" creationId="{C7AC2FFE-50C5-9217-F17B-6F445151A7FD}"/>
          </ac:spMkLst>
        </pc:spChg>
        <pc:spChg chg="mod">
          <ac:chgData name="Cortez, Sandra - DON" userId="d0023471-7482-4826-aeb3-f7ac48133a0d" providerId="ADAL" clId="{4C9F501D-8648-411B-921D-83E6CFBF8757}" dt="2024-01-16T14:09:06.300" v="8"/>
          <ac:spMkLst>
            <pc:docMk/>
            <pc:sldMk cId="3553386845" sldId="289"/>
            <ac:spMk id="7" creationId="{55086353-5676-19E6-895A-6E5719BD8B35}"/>
          </ac:spMkLst>
        </pc:spChg>
        <pc:picChg chg="add del mod">
          <ac:chgData name="Cortez, Sandra - DON" userId="d0023471-7482-4826-aeb3-f7ac48133a0d" providerId="ADAL" clId="{4C9F501D-8648-411B-921D-83E6CFBF8757}" dt="2024-01-16T20:03:49.385" v="3534"/>
          <ac:picMkLst>
            <pc:docMk/>
            <pc:sldMk cId="3553386845" sldId="289"/>
            <ac:picMk id="9" creationId="{E14C5FF8-A33A-2D93-1A35-FFD4CB4ACE55}"/>
          </ac:picMkLst>
        </pc:picChg>
        <pc:picChg chg="add mod">
          <ac:chgData name="Cortez, Sandra - DON" userId="d0023471-7482-4826-aeb3-f7ac48133a0d" providerId="ADAL" clId="{4C9F501D-8648-411B-921D-83E6CFBF8757}" dt="2024-01-19T16:06:33.651" v="4588" actId="14100"/>
          <ac:picMkLst>
            <pc:docMk/>
            <pc:sldMk cId="3553386845" sldId="289"/>
            <ac:picMk id="12" creationId="{6B4300FF-2CF5-B940-CCCF-910DD68C186A}"/>
          </ac:picMkLst>
        </pc:picChg>
        <pc:picChg chg="add del mod ord">
          <ac:chgData name="Cortez, Sandra - DON" userId="d0023471-7482-4826-aeb3-f7ac48133a0d" providerId="ADAL" clId="{4C9F501D-8648-411B-921D-83E6CFBF8757}" dt="2024-01-16T20:04:08.431" v="3535"/>
          <ac:picMkLst>
            <pc:docMk/>
            <pc:sldMk cId="3553386845" sldId="289"/>
            <ac:picMk id="12" creationId="{EE862344-F9BE-2960-C5FD-53ED81460139}"/>
          </ac:picMkLst>
        </pc:picChg>
        <pc:picChg chg="add del mod">
          <ac:chgData name="Cortez, Sandra - DON" userId="d0023471-7482-4826-aeb3-f7ac48133a0d" providerId="ADAL" clId="{4C9F501D-8648-411B-921D-83E6CFBF8757}" dt="2024-01-16T20:04:26.979" v="3537"/>
          <ac:picMkLst>
            <pc:docMk/>
            <pc:sldMk cId="3553386845" sldId="289"/>
            <ac:picMk id="13" creationId="{AC678E45-CAC9-B1DC-3B1C-16F945E627F6}"/>
          </ac:picMkLst>
        </pc:picChg>
        <pc:picChg chg="add del mod ord">
          <ac:chgData name="Cortez, Sandra - DON" userId="d0023471-7482-4826-aeb3-f7ac48133a0d" providerId="ADAL" clId="{4C9F501D-8648-411B-921D-83E6CFBF8757}" dt="2024-01-16T20:04:38.456" v="3538"/>
          <ac:picMkLst>
            <pc:docMk/>
            <pc:sldMk cId="3553386845" sldId="289"/>
            <ac:picMk id="16" creationId="{EEE6AD96-8F53-3887-61C6-EDF8ACE473F2}"/>
          </ac:picMkLst>
        </pc:picChg>
        <pc:picChg chg="add del mod">
          <ac:chgData name="Cortez, Sandra - DON" userId="d0023471-7482-4826-aeb3-f7ac48133a0d" providerId="ADAL" clId="{4C9F501D-8648-411B-921D-83E6CFBF8757}" dt="2024-01-16T20:04:43.411" v="3540"/>
          <ac:picMkLst>
            <pc:docMk/>
            <pc:sldMk cId="3553386845" sldId="289"/>
            <ac:picMk id="17" creationId="{8E89FE96-744A-FCFD-7DC4-CB36AD319A92}"/>
          </ac:picMkLst>
        </pc:picChg>
        <pc:picChg chg="add del mod ord">
          <ac:chgData name="Cortez, Sandra - DON" userId="d0023471-7482-4826-aeb3-f7ac48133a0d" providerId="ADAL" clId="{4C9F501D-8648-411B-921D-83E6CFBF8757}" dt="2024-01-16T20:05:14.506" v="3541"/>
          <ac:picMkLst>
            <pc:docMk/>
            <pc:sldMk cId="3553386845" sldId="289"/>
            <ac:picMk id="20" creationId="{335CD004-66DF-80F1-7ABA-D4988B9098DC}"/>
          </ac:picMkLst>
        </pc:picChg>
        <pc:picChg chg="add del mod">
          <ac:chgData name="Cortez, Sandra - DON" userId="d0023471-7482-4826-aeb3-f7ac48133a0d" providerId="ADAL" clId="{4C9F501D-8648-411B-921D-83E6CFBF8757}" dt="2024-01-16T20:05:32.252" v="3543"/>
          <ac:picMkLst>
            <pc:docMk/>
            <pc:sldMk cId="3553386845" sldId="289"/>
            <ac:picMk id="21" creationId="{F5443CF5-4153-ACF0-FE85-3845FDE3B219}"/>
          </ac:picMkLst>
        </pc:picChg>
        <pc:picChg chg="add del mod ord">
          <ac:chgData name="Cortez, Sandra - DON" userId="d0023471-7482-4826-aeb3-f7ac48133a0d" providerId="ADAL" clId="{4C9F501D-8648-411B-921D-83E6CFBF8757}" dt="2024-01-16T20:06:54.160" v="3544"/>
          <ac:picMkLst>
            <pc:docMk/>
            <pc:sldMk cId="3553386845" sldId="289"/>
            <ac:picMk id="24" creationId="{C246E372-59FB-5EA7-026F-6F0DDB85AA78}"/>
          </ac:picMkLst>
        </pc:picChg>
        <pc:picChg chg="add del mod">
          <ac:chgData name="Cortez, Sandra - DON" userId="d0023471-7482-4826-aeb3-f7ac48133a0d" providerId="ADAL" clId="{4C9F501D-8648-411B-921D-83E6CFBF8757}" dt="2024-01-19T16:06:27.081" v="4586" actId="478"/>
          <ac:picMkLst>
            <pc:docMk/>
            <pc:sldMk cId="3553386845" sldId="289"/>
            <ac:picMk id="25" creationId="{567EBC67-6898-4DF1-5C39-5DA3CA78E930}"/>
          </ac:picMkLst>
        </pc:picChg>
      </pc:sldChg>
      <pc:sldChg chg="modSp add del">
        <pc:chgData name="Cortez, Sandra - DON" userId="d0023471-7482-4826-aeb3-f7ac48133a0d" providerId="ADAL" clId="{4C9F501D-8648-411B-921D-83E6CFBF8757}" dt="2024-01-16T14:16:46.100" v="362" actId="47"/>
        <pc:sldMkLst>
          <pc:docMk/>
          <pc:sldMk cId="1774859872" sldId="290"/>
        </pc:sldMkLst>
        <pc:spChg chg="mod">
          <ac:chgData name="Cortez, Sandra - DON" userId="d0023471-7482-4826-aeb3-f7ac48133a0d" providerId="ADAL" clId="{4C9F501D-8648-411B-921D-83E6CFBF8757}" dt="2024-01-16T14:09:06.300" v="8"/>
          <ac:spMkLst>
            <pc:docMk/>
            <pc:sldMk cId="1774859872" sldId="290"/>
            <ac:spMk id="17" creationId="{ACF8BF3A-C363-DEDE-C8AA-BE89F56B6DA0}"/>
          </ac:spMkLst>
        </pc:spChg>
      </pc:sldChg>
      <pc:sldChg chg="addSp delSp modSp mod modTransition delAnim modAnim modNotesTx">
        <pc:chgData name="Cortez, Sandra - DON" userId="d0023471-7482-4826-aeb3-f7ac48133a0d" providerId="ADAL" clId="{4C9F501D-8648-411B-921D-83E6CFBF8757}" dt="2024-01-23T17:59:14.681" v="4807" actId="20577"/>
        <pc:sldMkLst>
          <pc:docMk/>
          <pc:sldMk cId="565802569" sldId="291"/>
        </pc:sldMkLst>
        <pc:spChg chg="mod">
          <ac:chgData name="Cortez, Sandra - DON" userId="d0023471-7482-4826-aeb3-f7ac48133a0d" providerId="ADAL" clId="{4C9F501D-8648-411B-921D-83E6CFBF8757}" dt="2024-01-16T16:41:51.998" v="3200" actId="1076"/>
          <ac:spMkLst>
            <pc:docMk/>
            <pc:sldMk cId="565802569" sldId="291"/>
            <ac:spMk id="2" creationId="{0C27BA72-039E-DC2E-355E-F1172D227B9F}"/>
          </ac:spMkLst>
        </pc:spChg>
        <pc:spChg chg="mod">
          <ac:chgData name="Cortez, Sandra - DON" userId="d0023471-7482-4826-aeb3-f7ac48133a0d" providerId="ADAL" clId="{4C9F501D-8648-411B-921D-83E6CFBF8757}" dt="2024-01-16T16:41:54.639" v="3201" actId="1076"/>
          <ac:spMkLst>
            <pc:docMk/>
            <pc:sldMk cId="565802569" sldId="291"/>
            <ac:spMk id="3" creationId="{04CDDCB8-0DA6-16F3-B3CA-CF93D0760B5D}"/>
          </ac:spMkLst>
        </pc:spChg>
        <pc:spChg chg="mod">
          <ac:chgData name="Cortez, Sandra - DON" userId="d0023471-7482-4826-aeb3-f7ac48133a0d" providerId="ADAL" clId="{4C9F501D-8648-411B-921D-83E6CFBF8757}" dt="2024-01-16T15:35:21.244" v="3111" actId="20577"/>
          <ac:spMkLst>
            <pc:docMk/>
            <pc:sldMk cId="565802569" sldId="291"/>
            <ac:spMk id="4" creationId="{49BC2971-7886-2287-75E6-F484F930D599}"/>
          </ac:spMkLst>
        </pc:spChg>
        <pc:spChg chg="mod">
          <ac:chgData name="Cortez, Sandra - DON" userId="d0023471-7482-4826-aeb3-f7ac48133a0d" providerId="ADAL" clId="{4C9F501D-8648-411B-921D-83E6CFBF8757}" dt="2024-01-16T15:24:02.246" v="2835" actId="20577"/>
          <ac:spMkLst>
            <pc:docMk/>
            <pc:sldMk cId="565802569" sldId="291"/>
            <ac:spMk id="5" creationId="{D104A013-8896-5CD5-72E8-3B8EEA1D6441}"/>
          </ac:spMkLst>
        </pc:spChg>
        <pc:spChg chg="mod">
          <ac:chgData name="Cortez, Sandra - DON" userId="d0023471-7482-4826-aeb3-f7ac48133a0d" providerId="ADAL" clId="{4C9F501D-8648-411B-921D-83E6CFBF8757}" dt="2024-01-23T17:59:14.681" v="4807" actId="20577"/>
          <ac:spMkLst>
            <pc:docMk/>
            <pc:sldMk cId="565802569" sldId="291"/>
            <ac:spMk id="6" creationId="{80B2AD00-6CD2-E80D-01B6-8AF25A1EB87B}"/>
          </ac:spMkLst>
        </pc:spChg>
        <pc:spChg chg="add mod">
          <ac:chgData name="Cortez, Sandra - DON" userId="d0023471-7482-4826-aeb3-f7ac48133a0d" providerId="ADAL" clId="{4C9F501D-8648-411B-921D-83E6CFBF8757}" dt="2024-01-23T17:59:01.513" v="4790" actId="1076"/>
          <ac:spMkLst>
            <pc:docMk/>
            <pc:sldMk cId="565802569" sldId="291"/>
            <ac:spMk id="9" creationId="{EB320343-9480-55D0-0A70-FA8644E89FC5}"/>
          </ac:spMkLst>
        </pc:spChg>
        <pc:spChg chg="add mod">
          <ac:chgData name="Cortez, Sandra - DON" userId="d0023471-7482-4826-aeb3-f7ac48133a0d" providerId="ADAL" clId="{4C9F501D-8648-411B-921D-83E6CFBF8757}" dt="2024-01-16T15:06:58.339" v="2393" actId="478"/>
          <ac:spMkLst>
            <pc:docMk/>
            <pc:sldMk cId="565802569" sldId="291"/>
            <ac:spMk id="10" creationId="{A2C03C0F-4E0D-A97A-6C57-84A9F882AF87}"/>
          </ac:spMkLst>
        </pc:spChg>
        <pc:spChg chg="mod">
          <ac:chgData name="Cortez, Sandra - DON" userId="d0023471-7482-4826-aeb3-f7ac48133a0d" providerId="ADAL" clId="{4C9F501D-8648-411B-921D-83E6CFBF8757}" dt="2024-01-16T14:10:41.113" v="34" actId="20577"/>
          <ac:spMkLst>
            <pc:docMk/>
            <pc:sldMk cId="565802569" sldId="291"/>
            <ac:spMk id="13" creationId="{BC0CFEBF-213D-E499-0C6B-AC54D1E989A9}"/>
          </ac:spMkLst>
        </pc:spChg>
        <pc:spChg chg="mod">
          <ac:chgData name="Cortez, Sandra - DON" userId="d0023471-7482-4826-aeb3-f7ac48133a0d" providerId="ADAL" clId="{4C9F501D-8648-411B-921D-83E6CFBF8757}" dt="2024-01-16T14:09:06.300" v="8"/>
          <ac:spMkLst>
            <pc:docMk/>
            <pc:sldMk cId="565802569" sldId="291"/>
            <ac:spMk id="14" creationId="{65ECF71F-9B83-DC76-FA0B-F6ED68A71B51}"/>
          </ac:spMkLst>
        </pc:spChg>
        <pc:picChg chg="add mod">
          <ac:chgData name="Cortez, Sandra - DON" userId="d0023471-7482-4826-aeb3-f7ac48133a0d" providerId="ADAL" clId="{4C9F501D-8648-411B-921D-83E6CFBF8757}" dt="2024-01-23T17:54:24.280" v="4782" actId="14100"/>
          <ac:picMkLst>
            <pc:docMk/>
            <pc:sldMk cId="565802569" sldId="291"/>
            <ac:picMk id="7" creationId="{84D92E9C-8B01-42E6-642F-7647251A445A}"/>
          </ac:picMkLst>
        </pc:picChg>
        <pc:picChg chg="add mod">
          <ac:chgData name="Cortez, Sandra - DON" userId="d0023471-7482-4826-aeb3-f7ac48133a0d" providerId="ADAL" clId="{4C9F501D-8648-411B-921D-83E6CFBF8757}" dt="2024-01-16T15:07:01.782" v="2394" actId="1076"/>
          <ac:picMkLst>
            <pc:docMk/>
            <pc:sldMk cId="565802569" sldId="291"/>
            <ac:picMk id="8" creationId="{7F317A9B-066C-B02C-F60A-2A027662BBD2}"/>
          </ac:picMkLst>
        </pc:picChg>
        <pc:picChg chg="add del mod">
          <ac:chgData name="Cortez, Sandra - DON" userId="d0023471-7482-4826-aeb3-f7ac48133a0d" providerId="ADAL" clId="{4C9F501D-8648-411B-921D-83E6CFBF8757}" dt="2024-01-19T15:35:32.442" v="4462" actId="478"/>
          <ac:picMkLst>
            <pc:docMk/>
            <pc:sldMk cId="565802569" sldId="291"/>
            <ac:picMk id="12" creationId="{7343F16C-74C3-2A44-4099-B2CB0951653E}"/>
          </ac:picMkLst>
        </pc:picChg>
        <pc:picChg chg="add del mod">
          <ac:chgData name="Cortez, Sandra - DON" userId="d0023471-7482-4826-aeb3-f7ac48133a0d" providerId="ADAL" clId="{4C9F501D-8648-411B-921D-83E6CFBF8757}" dt="2024-01-23T17:53:59.061" v="4778" actId="478"/>
          <ac:picMkLst>
            <pc:docMk/>
            <pc:sldMk cId="565802569" sldId="291"/>
            <ac:picMk id="17" creationId="{9E291A40-4E89-2A64-84E2-E239BB48C7CB}"/>
          </ac:picMkLst>
        </pc:picChg>
        <pc:picChg chg="add del mod">
          <ac:chgData name="Cortez, Sandra - DON" userId="d0023471-7482-4826-aeb3-f7ac48133a0d" providerId="ADAL" clId="{4C9F501D-8648-411B-921D-83E6CFBF8757}" dt="2024-01-16T15:26:45.535" v="3000"/>
          <ac:picMkLst>
            <pc:docMk/>
            <pc:sldMk cId="565802569" sldId="291"/>
            <ac:picMk id="25" creationId="{50A7F0F4-0324-DA05-C58B-2ABFBB860F30}"/>
          </ac:picMkLst>
        </pc:picChg>
        <pc:picChg chg="add del mod ord">
          <ac:chgData name="Cortez, Sandra - DON" userId="d0023471-7482-4826-aeb3-f7ac48133a0d" providerId="ADAL" clId="{4C9F501D-8648-411B-921D-83E6CFBF8757}" dt="2024-01-16T15:27:09.232" v="3001"/>
          <ac:picMkLst>
            <pc:docMk/>
            <pc:sldMk cId="565802569" sldId="291"/>
            <ac:picMk id="29" creationId="{3BCAA46F-6FC2-1DD0-DAE6-58D2E9D9426D}"/>
          </ac:picMkLst>
        </pc:picChg>
        <pc:picChg chg="add del mod">
          <ac:chgData name="Cortez, Sandra - DON" userId="d0023471-7482-4826-aeb3-f7ac48133a0d" providerId="ADAL" clId="{4C9F501D-8648-411B-921D-83E6CFBF8757}" dt="2024-01-16T15:29:28.241" v="3003"/>
          <ac:picMkLst>
            <pc:docMk/>
            <pc:sldMk cId="565802569" sldId="291"/>
            <ac:picMk id="30" creationId="{6FCBBF23-B3C5-F604-460F-38E61E485B91}"/>
          </ac:picMkLst>
        </pc:picChg>
        <pc:picChg chg="add del mod ord">
          <ac:chgData name="Cortez, Sandra - DON" userId="d0023471-7482-4826-aeb3-f7ac48133a0d" providerId="ADAL" clId="{4C9F501D-8648-411B-921D-83E6CFBF8757}" dt="2024-01-16T15:29:47.119" v="3004"/>
          <ac:picMkLst>
            <pc:docMk/>
            <pc:sldMk cId="565802569" sldId="291"/>
            <ac:picMk id="33" creationId="{8EB7784F-53C9-14CC-BBBA-8CA41573B99C}"/>
          </ac:picMkLst>
        </pc:picChg>
        <pc:picChg chg="add del mod">
          <ac:chgData name="Cortez, Sandra - DON" userId="d0023471-7482-4826-aeb3-f7ac48133a0d" providerId="ADAL" clId="{4C9F501D-8648-411B-921D-83E6CFBF8757}" dt="2024-01-16T15:29:52.591" v="3006"/>
          <ac:picMkLst>
            <pc:docMk/>
            <pc:sldMk cId="565802569" sldId="291"/>
            <ac:picMk id="34" creationId="{6D96E925-173D-EDEB-327A-7D33C0A86717}"/>
          </ac:picMkLst>
        </pc:picChg>
        <pc:picChg chg="add del mod ord">
          <ac:chgData name="Cortez, Sandra - DON" userId="d0023471-7482-4826-aeb3-f7ac48133a0d" providerId="ADAL" clId="{4C9F501D-8648-411B-921D-83E6CFBF8757}" dt="2024-01-16T15:30:18.202" v="3007"/>
          <ac:picMkLst>
            <pc:docMk/>
            <pc:sldMk cId="565802569" sldId="291"/>
            <ac:picMk id="37" creationId="{FBE39EA4-F448-8B02-0929-5E7348908DF7}"/>
          </ac:picMkLst>
        </pc:picChg>
        <pc:picChg chg="add del mod">
          <ac:chgData name="Cortez, Sandra - DON" userId="d0023471-7482-4826-aeb3-f7ac48133a0d" providerId="ADAL" clId="{4C9F501D-8648-411B-921D-83E6CFBF8757}" dt="2024-01-16T15:30:22.204" v="3009"/>
          <ac:picMkLst>
            <pc:docMk/>
            <pc:sldMk cId="565802569" sldId="291"/>
            <ac:picMk id="38" creationId="{4244D7F0-3DD5-59B9-56B8-18CDE9DD2A0D}"/>
          </ac:picMkLst>
        </pc:picChg>
        <pc:picChg chg="add del mod ord">
          <ac:chgData name="Cortez, Sandra - DON" userId="d0023471-7482-4826-aeb3-f7ac48133a0d" providerId="ADAL" clId="{4C9F501D-8648-411B-921D-83E6CFBF8757}" dt="2024-01-16T15:31:00.724" v="3010"/>
          <ac:picMkLst>
            <pc:docMk/>
            <pc:sldMk cId="565802569" sldId="291"/>
            <ac:picMk id="41" creationId="{15510144-0B0E-5BCD-3893-EED12896F0B1}"/>
          </ac:picMkLst>
        </pc:picChg>
        <pc:picChg chg="add del mod">
          <ac:chgData name="Cortez, Sandra - DON" userId="d0023471-7482-4826-aeb3-f7ac48133a0d" providerId="ADAL" clId="{4C9F501D-8648-411B-921D-83E6CFBF8757}" dt="2024-01-16T15:36:09.092" v="3126"/>
          <ac:picMkLst>
            <pc:docMk/>
            <pc:sldMk cId="565802569" sldId="291"/>
            <ac:picMk id="42" creationId="{89480C04-E319-28F0-0649-63504182E707}"/>
          </ac:picMkLst>
        </pc:picChg>
        <pc:picChg chg="add del mod ord">
          <ac:chgData name="Cortez, Sandra - DON" userId="d0023471-7482-4826-aeb3-f7ac48133a0d" providerId="ADAL" clId="{4C9F501D-8648-411B-921D-83E6CFBF8757}" dt="2024-01-16T15:37:29.540" v="3127"/>
          <ac:picMkLst>
            <pc:docMk/>
            <pc:sldMk cId="565802569" sldId="291"/>
            <ac:picMk id="45" creationId="{F9453445-067C-0597-FBCF-499ABCC41847}"/>
          </ac:picMkLst>
        </pc:picChg>
        <pc:picChg chg="add mod">
          <ac:chgData name="Cortez, Sandra - DON" userId="d0023471-7482-4826-aeb3-f7ac48133a0d" providerId="ADAL" clId="{4C9F501D-8648-411B-921D-83E6CFBF8757}" dt="2024-01-16T15:32:46.683" v="3037"/>
          <ac:picMkLst>
            <pc:docMk/>
            <pc:sldMk cId="565802569" sldId="291"/>
            <ac:picMk id="46" creationId="{B8A34281-9268-A2F1-B0FD-98D72EC159F8}"/>
          </ac:picMkLst>
        </pc:picChg>
        <pc:picChg chg="del">
          <ac:chgData name="Cortez, Sandra - DON" userId="d0023471-7482-4826-aeb3-f7ac48133a0d" providerId="ADAL" clId="{4C9F501D-8648-411B-921D-83E6CFBF8757}" dt="2024-01-16T15:06:58.339" v="2393" actId="478"/>
          <ac:picMkLst>
            <pc:docMk/>
            <pc:sldMk cId="565802569" sldId="291"/>
            <ac:picMk id="50" creationId="{2916D8C7-8EA5-2E6F-F81A-B14A1E3F975F}"/>
          </ac:picMkLst>
        </pc:picChg>
        <pc:picChg chg="add del mod ord">
          <ac:chgData name="Cortez, Sandra - DON" userId="d0023471-7482-4826-aeb3-f7ac48133a0d" providerId="ADAL" clId="{4C9F501D-8648-411B-921D-83E6CFBF8757}" dt="2024-01-16T15:37:29.540" v="3127"/>
          <ac:picMkLst>
            <pc:docMk/>
            <pc:sldMk cId="565802569" sldId="291"/>
            <ac:picMk id="51" creationId="{D713F2B7-A066-8839-4C38-8AF783EEAB52}"/>
          </ac:picMkLst>
        </pc:picChg>
        <pc:picChg chg="add del mod">
          <ac:chgData name="Cortez, Sandra - DON" userId="d0023471-7482-4826-aeb3-f7ac48133a0d" providerId="ADAL" clId="{4C9F501D-8648-411B-921D-83E6CFBF8757}" dt="2024-01-16T15:40:36.388" v="3130"/>
          <ac:picMkLst>
            <pc:docMk/>
            <pc:sldMk cId="565802569" sldId="291"/>
            <ac:picMk id="52" creationId="{95157073-576E-40B0-1BD6-C58AEB169179}"/>
          </ac:picMkLst>
        </pc:picChg>
        <pc:picChg chg="add del mod">
          <ac:chgData name="Cortez, Sandra - DON" userId="d0023471-7482-4826-aeb3-f7ac48133a0d" providerId="ADAL" clId="{4C9F501D-8648-411B-921D-83E6CFBF8757}" dt="2024-01-16T15:40:36.388" v="3130"/>
          <ac:picMkLst>
            <pc:docMk/>
            <pc:sldMk cId="565802569" sldId="291"/>
            <ac:picMk id="53" creationId="{2A07CC05-1278-A981-DA65-710703A06795}"/>
          </ac:picMkLst>
        </pc:picChg>
        <pc:picChg chg="add del mod ord">
          <ac:chgData name="Cortez, Sandra - DON" userId="d0023471-7482-4826-aeb3-f7ac48133a0d" providerId="ADAL" clId="{4C9F501D-8648-411B-921D-83E6CFBF8757}" dt="2024-01-16T15:41:48.316" v="3131"/>
          <ac:picMkLst>
            <pc:docMk/>
            <pc:sldMk cId="565802569" sldId="291"/>
            <ac:picMk id="64" creationId="{2697A39A-06FC-7E5E-3CD7-337766D1CE12}"/>
          </ac:picMkLst>
        </pc:picChg>
        <pc:picChg chg="add del mod ord">
          <ac:chgData name="Cortez, Sandra - DON" userId="d0023471-7482-4826-aeb3-f7ac48133a0d" providerId="ADAL" clId="{4C9F501D-8648-411B-921D-83E6CFBF8757}" dt="2024-01-16T15:41:48.316" v="3131"/>
          <ac:picMkLst>
            <pc:docMk/>
            <pc:sldMk cId="565802569" sldId="291"/>
            <ac:picMk id="65" creationId="{3BB678AC-739E-5D38-EF82-4FCFED5A1D66}"/>
          </ac:picMkLst>
        </pc:picChg>
        <pc:picChg chg="add del mod">
          <ac:chgData name="Cortez, Sandra - DON" userId="d0023471-7482-4826-aeb3-f7ac48133a0d" providerId="ADAL" clId="{4C9F501D-8648-411B-921D-83E6CFBF8757}" dt="2024-01-16T15:41:57.929" v="3134"/>
          <ac:picMkLst>
            <pc:docMk/>
            <pc:sldMk cId="565802569" sldId="291"/>
            <ac:picMk id="66" creationId="{625243FA-11B9-BFD9-8DE6-DD5E4368E11E}"/>
          </ac:picMkLst>
        </pc:picChg>
        <pc:picChg chg="add del mod">
          <ac:chgData name="Cortez, Sandra - DON" userId="d0023471-7482-4826-aeb3-f7ac48133a0d" providerId="ADAL" clId="{4C9F501D-8648-411B-921D-83E6CFBF8757}" dt="2024-01-16T15:41:57.929" v="3134"/>
          <ac:picMkLst>
            <pc:docMk/>
            <pc:sldMk cId="565802569" sldId="291"/>
            <ac:picMk id="67" creationId="{F2DE64D1-D376-90D8-D86A-32CABBFB10EA}"/>
          </ac:picMkLst>
        </pc:picChg>
        <pc:picChg chg="add del mod ord">
          <ac:chgData name="Cortez, Sandra - DON" userId="d0023471-7482-4826-aeb3-f7ac48133a0d" providerId="ADAL" clId="{4C9F501D-8648-411B-921D-83E6CFBF8757}" dt="2024-01-16T15:42:23.756" v="3135"/>
          <ac:picMkLst>
            <pc:docMk/>
            <pc:sldMk cId="565802569" sldId="291"/>
            <ac:picMk id="72" creationId="{A48797C5-0F7F-FF35-A026-2C17C86D030E}"/>
          </ac:picMkLst>
        </pc:picChg>
        <pc:picChg chg="add del mod ord">
          <ac:chgData name="Cortez, Sandra - DON" userId="d0023471-7482-4826-aeb3-f7ac48133a0d" providerId="ADAL" clId="{4C9F501D-8648-411B-921D-83E6CFBF8757}" dt="2024-01-16T15:42:23.756" v="3135"/>
          <ac:picMkLst>
            <pc:docMk/>
            <pc:sldMk cId="565802569" sldId="291"/>
            <ac:picMk id="73" creationId="{506439FC-A1F4-D8D3-0B93-A08082CBEE1D}"/>
          </ac:picMkLst>
        </pc:picChg>
        <pc:picChg chg="add del mod">
          <ac:chgData name="Cortez, Sandra - DON" userId="d0023471-7482-4826-aeb3-f7ac48133a0d" providerId="ADAL" clId="{4C9F501D-8648-411B-921D-83E6CFBF8757}" dt="2024-01-16T15:42:28.133" v="3138"/>
          <ac:picMkLst>
            <pc:docMk/>
            <pc:sldMk cId="565802569" sldId="291"/>
            <ac:picMk id="74" creationId="{000BB092-A006-3BB7-666E-258F241212E5}"/>
          </ac:picMkLst>
        </pc:picChg>
        <pc:picChg chg="add del mod">
          <ac:chgData name="Cortez, Sandra - DON" userId="d0023471-7482-4826-aeb3-f7ac48133a0d" providerId="ADAL" clId="{4C9F501D-8648-411B-921D-83E6CFBF8757}" dt="2024-01-16T15:42:28.133" v="3138"/>
          <ac:picMkLst>
            <pc:docMk/>
            <pc:sldMk cId="565802569" sldId="291"/>
            <ac:picMk id="75" creationId="{3B4B24BF-33B6-8A75-EFD2-0106C47EB949}"/>
          </ac:picMkLst>
        </pc:picChg>
        <pc:picChg chg="add del mod ord">
          <ac:chgData name="Cortez, Sandra - DON" userId="d0023471-7482-4826-aeb3-f7ac48133a0d" providerId="ADAL" clId="{4C9F501D-8648-411B-921D-83E6CFBF8757}" dt="2024-01-16T15:42:43.594" v="3139"/>
          <ac:picMkLst>
            <pc:docMk/>
            <pc:sldMk cId="565802569" sldId="291"/>
            <ac:picMk id="80" creationId="{016C7B31-97B2-85F8-03FD-4FD71D4FBE08}"/>
          </ac:picMkLst>
        </pc:picChg>
        <pc:picChg chg="add del mod ord">
          <ac:chgData name="Cortez, Sandra - DON" userId="d0023471-7482-4826-aeb3-f7ac48133a0d" providerId="ADAL" clId="{4C9F501D-8648-411B-921D-83E6CFBF8757}" dt="2024-01-16T15:42:43.594" v="3139"/>
          <ac:picMkLst>
            <pc:docMk/>
            <pc:sldMk cId="565802569" sldId="291"/>
            <ac:picMk id="81" creationId="{492842C6-3964-A908-5AAF-AEBBA1D61CAA}"/>
          </ac:picMkLst>
        </pc:picChg>
        <pc:picChg chg="add del mod">
          <ac:chgData name="Cortez, Sandra - DON" userId="d0023471-7482-4826-aeb3-f7ac48133a0d" providerId="ADAL" clId="{4C9F501D-8648-411B-921D-83E6CFBF8757}" dt="2024-01-16T15:42:47.356" v="3142"/>
          <ac:picMkLst>
            <pc:docMk/>
            <pc:sldMk cId="565802569" sldId="291"/>
            <ac:picMk id="82" creationId="{656EC771-B095-E7E7-9713-4597B51C62BA}"/>
          </ac:picMkLst>
        </pc:picChg>
        <pc:picChg chg="add del mod">
          <ac:chgData name="Cortez, Sandra - DON" userId="d0023471-7482-4826-aeb3-f7ac48133a0d" providerId="ADAL" clId="{4C9F501D-8648-411B-921D-83E6CFBF8757}" dt="2024-01-16T15:42:47.356" v="3142"/>
          <ac:picMkLst>
            <pc:docMk/>
            <pc:sldMk cId="565802569" sldId="291"/>
            <ac:picMk id="83" creationId="{E34B98B7-9AF6-52C2-7759-676E406709A1}"/>
          </ac:picMkLst>
        </pc:picChg>
        <pc:picChg chg="add del mod ord">
          <ac:chgData name="Cortez, Sandra - DON" userId="d0023471-7482-4826-aeb3-f7ac48133a0d" providerId="ADAL" clId="{4C9F501D-8648-411B-921D-83E6CFBF8757}" dt="2024-01-16T15:43:16.782" v="3143"/>
          <ac:picMkLst>
            <pc:docMk/>
            <pc:sldMk cId="565802569" sldId="291"/>
            <ac:picMk id="88" creationId="{CDB866AB-4C09-81DD-B359-B6B49CE21C6B}"/>
          </ac:picMkLst>
        </pc:picChg>
        <pc:picChg chg="add del mod ord">
          <ac:chgData name="Cortez, Sandra - DON" userId="d0023471-7482-4826-aeb3-f7ac48133a0d" providerId="ADAL" clId="{4C9F501D-8648-411B-921D-83E6CFBF8757}" dt="2024-01-16T15:43:16.782" v="3143"/>
          <ac:picMkLst>
            <pc:docMk/>
            <pc:sldMk cId="565802569" sldId="291"/>
            <ac:picMk id="89" creationId="{2325F32D-B22A-95FC-25D2-DE5DD1C4E047}"/>
          </ac:picMkLst>
        </pc:picChg>
        <pc:picChg chg="add del mod">
          <ac:chgData name="Cortez, Sandra - DON" userId="d0023471-7482-4826-aeb3-f7ac48133a0d" providerId="ADAL" clId="{4C9F501D-8648-411B-921D-83E6CFBF8757}" dt="2024-01-16T15:43:22.109" v="3146"/>
          <ac:picMkLst>
            <pc:docMk/>
            <pc:sldMk cId="565802569" sldId="291"/>
            <ac:picMk id="90" creationId="{52A2A3DE-4BB7-1851-0008-6AF981BB05DB}"/>
          </ac:picMkLst>
        </pc:picChg>
        <pc:picChg chg="add del mod">
          <ac:chgData name="Cortez, Sandra - DON" userId="d0023471-7482-4826-aeb3-f7ac48133a0d" providerId="ADAL" clId="{4C9F501D-8648-411B-921D-83E6CFBF8757}" dt="2024-01-16T15:43:22.109" v="3146"/>
          <ac:picMkLst>
            <pc:docMk/>
            <pc:sldMk cId="565802569" sldId="291"/>
            <ac:picMk id="91" creationId="{9D89DA72-BC1E-C4D4-47C8-896BA7A8C595}"/>
          </ac:picMkLst>
        </pc:picChg>
        <pc:picChg chg="add del mod ord">
          <ac:chgData name="Cortez, Sandra - DON" userId="d0023471-7482-4826-aeb3-f7ac48133a0d" providerId="ADAL" clId="{4C9F501D-8648-411B-921D-83E6CFBF8757}" dt="2024-01-16T15:44:41.460" v="3147"/>
          <ac:picMkLst>
            <pc:docMk/>
            <pc:sldMk cId="565802569" sldId="291"/>
            <ac:picMk id="96" creationId="{267E840B-0909-DDC3-9FAC-EDCC8B76C08D}"/>
          </ac:picMkLst>
        </pc:picChg>
        <pc:picChg chg="add del mod ord">
          <ac:chgData name="Cortez, Sandra - DON" userId="d0023471-7482-4826-aeb3-f7ac48133a0d" providerId="ADAL" clId="{4C9F501D-8648-411B-921D-83E6CFBF8757}" dt="2024-01-16T15:44:41.460" v="3147"/>
          <ac:picMkLst>
            <pc:docMk/>
            <pc:sldMk cId="565802569" sldId="291"/>
            <ac:picMk id="97" creationId="{D4304D1B-E6E9-C349-7D12-B70E6A91F735}"/>
          </ac:picMkLst>
        </pc:picChg>
        <pc:picChg chg="add del mod">
          <ac:chgData name="Cortez, Sandra - DON" userId="d0023471-7482-4826-aeb3-f7ac48133a0d" providerId="ADAL" clId="{4C9F501D-8648-411B-921D-83E6CFBF8757}" dt="2024-01-16T15:46:50.539" v="3150"/>
          <ac:picMkLst>
            <pc:docMk/>
            <pc:sldMk cId="565802569" sldId="291"/>
            <ac:picMk id="98" creationId="{5A2DBE16-E29F-8B8C-9914-F570F3AF4AAF}"/>
          </ac:picMkLst>
        </pc:picChg>
        <pc:picChg chg="add del mod">
          <ac:chgData name="Cortez, Sandra - DON" userId="d0023471-7482-4826-aeb3-f7ac48133a0d" providerId="ADAL" clId="{4C9F501D-8648-411B-921D-83E6CFBF8757}" dt="2024-01-16T15:46:50.539" v="3150"/>
          <ac:picMkLst>
            <pc:docMk/>
            <pc:sldMk cId="565802569" sldId="291"/>
            <ac:picMk id="99" creationId="{8CE265E8-13CD-649F-714C-3D78FE5EDC9A}"/>
          </ac:picMkLst>
        </pc:picChg>
        <pc:picChg chg="add del mod ord">
          <ac:chgData name="Cortez, Sandra - DON" userId="d0023471-7482-4826-aeb3-f7ac48133a0d" providerId="ADAL" clId="{4C9F501D-8648-411B-921D-83E6CFBF8757}" dt="2024-01-16T15:48:04.275" v="3151"/>
          <ac:picMkLst>
            <pc:docMk/>
            <pc:sldMk cId="565802569" sldId="291"/>
            <ac:picMk id="106" creationId="{4EA65AB7-85B3-71C1-DD16-61FECA78F945}"/>
          </ac:picMkLst>
        </pc:picChg>
        <pc:picChg chg="add del mod ord">
          <ac:chgData name="Cortez, Sandra - DON" userId="d0023471-7482-4826-aeb3-f7ac48133a0d" providerId="ADAL" clId="{4C9F501D-8648-411B-921D-83E6CFBF8757}" dt="2024-01-16T15:48:04.275" v="3151"/>
          <ac:picMkLst>
            <pc:docMk/>
            <pc:sldMk cId="565802569" sldId="291"/>
            <ac:picMk id="107" creationId="{C362EE64-ACF5-F2C8-89B9-3C56AD1D249B}"/>
          </ac:picMkLst>
        </pc:picChg>
        <pc:picChg chg="add del mod">
          <ac:chgData name="Cortez, Sandra - DON" userId="d0023471-7482-4826-aeb3-f7ac48133a0d" providerId="ADAL" clId="{4C9F501D-8648-411B-921D-83E6CFBF8757}" dt="2024-01-16T15:49:17.983" v="3157"/>
          <ac:picMkLst>
            <pc:docMk/>
            <pc:sldMk cId="565802569" sldId="291"/>
            <ac:picMk id="108" creationId="{C98F1885-4E73-C3A4-9A9C-B1D34AC8AFBC}"/>
          </ac:picMkLst>
        </pc:picChg>
        <pc:picChg chg="add del mod">
          <ac:chgData name="Cortez, Sandra - DON" userId="d0023471-7482-4826-aeb3-f7ac48133a0d" providerId="ADAL" clId="{4C9F501D-8648-411B-921D-83E6CFBF8757}" dt="2024-01-16T15:49:17.983" v="3157"/>
          <ac:picMkLst>
            <pc:docMk/>
            <pc:sldMk cId="565802569" sldId="291"/>
            <ac:picMk id="109" creationId="{3EFE6519-DB32-42F1-B805-9E6A23720498}"/>
          </ac:picMkLst>
        </pc:picChg>
        <pc:picChg chg="add del mod ord">
          <ac:chgData name="Cortez, Sandra - DON" userId="d0023471-7482-4826-aeb3-f7ac48133a0d" providerId="ADAL" clId="{4C9F501D-8648-411B-921D-83E6CFBF8757}" dt="2024-01-16T15:49:45.068" v="3158"/>
          <ac:picMkLst>
            <pc:docMk/>
            <pc:sldMk cId="565802569" sldId="291"/>
            <ac:picMk id="116" creationId="{A6542065-BB7A-44A2-4016-A6C99AA807D7}"/>
          </ac:picMkLst>
        </pc:picChg>
        <pc:picChg chg="add del mod ord">
          <ac:chgData name="Cortez, Sandra - DON" userId="d0023471-7482-4826-aeb3-f7ac48133a0d" providerId="ADAL" clId="{4C9F501D-8648-411B-921D-83E6CFBF8757}" dt="2024-01-16T15:49:45.068" v="3158"/>
          <ac:picMkLst>
            <pc:docMk/>
            <pc:sldMk cId="565802569" sldId="291"/>
            <ac:picMk id="117" creationId="{223BBF4A-FCDE-F42D-DB33-D30C2CB21E04}"/>
          </ac:picMkLst>
        </pc:picChg>
        <pc:picChg chg="add del mod">
          <ac:chgData name="Cortez, Sandra - DON" userId="d0023471-7482-4826-aeb3-f7ac48133a0d" providerId="ADAL" clId="{4C9F501D-8648-411B-921D-83E6CFBF8757}" dt="2024-01-16T15:49:50.079" v="3161"/>
          <ac:picMkLst>
            <pc:docMk/>
            <pc:sldMk cId="565802569" sldId="291"/>
            <ac:picMk id="118" creationId="{8CB46091-B532-C1CE-B431-D78553E300F0}"/>
          </ac:picMkLst>
        </pc:picChg>
        <pc:picChg chg="add del mod">
          <ac:chgData name="Cortez, Sandra - DON" userId="d0023471-7482-4826-aeb3-f7ac48133a0d" providerId="ADAL" clId="{4C9F501D-8648-411B-921D-83E6CFBF8757}" dt="2024-01-16T15:49:50.079" v="3161"/>
          <ac:picMkLst>
            <pc:docMk/>
            <pc:sldMk cId="565802569" sldId="291"/>
            <ac:picMk id="119" creationId="{6331E3CD-2CE0-A284-8BEA-81E96AB2355C}"/>
          </ac:picMkLst>
        </pc:picChg>
        <pc:picChg chg="add del mod ord">
          <ac:chgData name="Cortez, Sandra - DON" userId="d0023471-7482-4826-aeb3-f7ac48133a0d" providerId="ADAL" clId="{4C9F501D-8648-411B-921D-83E6CFBF8757}" dt="2024-01-16T15:50:10.466" v="3162"/>
          <ac:picMkLst>
            <pc:docMk/>
            <pc:sldMk cId="565802569" sldId="291"/>
            <ac:picMk id="124" creationId="{462B550C-A911-6025-D791-6970FD044749}"/>
          </ac:picMkLst>
        </pc:picChg>
        <pc:picChg chg="add del mod ord">
          <ac:chgData name="Cortez, Sandra - DON" userId="d0023471-7482-4826-aeb3-f7ac48133a0d" providerId="ADAL" clId="{4C9F501D-8648-411B-921D-83E6CFBF8757}" dt="2024-01-16T15:50:10.466" v="3162"/>
          <ac:picMkLst>
            <pc:docMk/>
            <pc:sldMk cId="565802569" sldId="291"/>
            <ac:picMk id="125" creationId="{02A6D909-9294-D4AD-7C67-D2539AF4DF20}"/>
          </ac:picMkLst>
        </pc:picChg>
        <pc:picChg chg="add del mod">
          <ac:chgData name="Cortez, Sandra - DON" userId="d0023471-7482-4826-aeb3-f7ac48133a0d" providerId="ADAL" clId="{4C9F501D-8648-411B-921D-83E6CFBF8757}" dt="2024-01-16T15:50:19.334" v="3165"/>
          <ac:picMkLst>
            <pc:docMk/>
            <pc:sldMk cId="565802569" sldId="291"/>
            <ac:picMk id="126" creationId="{97F11D54-A898-ADEE-12BD-5244C0D141F9}"/>
          </ac:picMkLst>
        </pc:picChg>
        <pc:picChg chg="add del mod">
          <ac:chgData name="Cortez, Sandra - DON" userId="d0023471-7482-4826-aeb3-f7ac48133a0d" providerId="ADAL" clId="{4C9F501D-8648-411B-921D-83E6CFBF8757}" dt="2024-01-16T15:50:19.334" v="3165"/>
          <ac:picMkLst>
            <pc:docMk/>
            <pc:sldMk cId="565802569" sldId="291"/>
            <ac:picMk id="127" creationId="{ED7290A3-7977-0702-206F-A81B22151404}"/>
          </ac:picMkLst>
        </pc:picChg>
        <pc:picChg chg="add del mod ord">
          <ac:chgData name="Cortez, Sandra - DON" userId="d0023471-7482-4826-aeb3-f7ac48133a0d" providerId="ADAL" clId="{4C9F501D-8648-411B-921D-83E6CFBF8757}" dt="2024-01-16T15:51:27.149" v="3166"/>
          <ac:picMkLst>
            <pc:docMk/>
            <pc:sldMk cId="565802569" sldId="291"/>
            <ac:picMk id="132" creationId="{1E108D73-7E7D-B93C-1D60-6438448E27EF}"/>
          </ac:picMkLst>
        </pc:picChg>
        <pc:picChg chg="add del mod ord">
          <ac:chgData name="Cortez, Sandra - DON" userId="d0023471-7482-4826-aeb3-f7ac48133a0d" providerId="ADAL" clId="{4C9F501D-8648-411B-921D-83E6CFBF8757}" dt="2024-01-16T15:51:27.149" v="3166"/>
          <ac:picMkLst>
            <pc:docMk/>
            <pc:sldMk cId="565802569" sldId="291"/>
            <ac:picMk id="133" creationId="{C36EE60F-DFA5-BA5D-2A8B-595552E2C5A1}"/>
          </ac:picMkLst>
        </pc:picChg>
        <pc:picChg chg="add del mod">
          <ac:chgData name="Cortez, Sandra - DON" userId="d0023471-7482-4826-aeb3-f7ac48133a0d" providerId="ADAL" clId="{4C9F501D-8648-411B-921D-83E6CFBF8757}" dt="2024-01-16T15:51:31.390" v="3169"/>
          <ac:picMkLst>
            <pc:docMk/>
            <pc:sldMk cId="565802569" sldId="291"/>
            <ac:picMk id="134" creationId="{0D9AF8BF-94D4-42ED-6BE6-67FC5618D9F7}"/>
          </ac:picMkLst>
        </pc:picChg>
        <pc:picChg chg="add del mod">
          <ac:chgData name="Cortez, Sandra - DON" userId="d0023471-7482-4826-aeb3-f7ac48133a0d" providerId="ADAL" clId="{4C9F501D-8648-411B-921D-83E6CFBF8757}" dt="2024-01-16T15:51:31.390" v="3169"/>
          <ac:picMkLst>
            <pc:docMk/>
            <pc:sldMk cId="565802569" sldId="291"/>
            <ac:picMk id="135" creationId="{CC180BDC-457E-3A30-A9ED-77C41D2A72F0}"/>
          </ac:picMkLst>
        </pc:picChg>
        <pc:picChg chg="add del mod ord">
          <ac:chgData name="Cortez, Sandra - DON" userId="d0023471-7482-4826-aeb3-f7ac48133a0d" providerId="ADAL" clId="{4C9F501D-8648-411B-921D-83E6CFBF8757}" dt="2024-01-16T15:52:45.564" v="3170"/>
          <ac:picMkLst>
            <pc:docMk/>
            <pc:sldMk cId="565802569" sldId="291"/>
            <ac:picMk id="140" creationId="{1EB35BB2-E45A-19A9-D70E-F60B7361FFD6}"/>
          </ac:picMkLst>
        </pc:picChg>
        <pc:picChg chg="add del mod ord">
          <ac:chgData name="Cortez, Sandra - DON" userId="d0023471-7482-4826-aeb3-f7ac48133a0d" providerId="ADAL" clId="{4C9F501D-8648-411B-921D-83E6CFBF8757}" dt="2024-01-16T15:52:45.564" v="3170"/>
          <ac:picMkLst>
            <pc:docMk/>
            <pc:sldMk cId="565802569" sldId="291"/>
            <ac:picMk id="141" creationId="{12730364-CEC9-19E4-5903-18E96104A1C8}"/>
          </ac:picMkLst>
        </pc:picChg>
        <pc:picChg chg="add del mod">
          <ac:chgData name="Cortez, Sandra - DON" userId="d0023471-7482-4826-aeb3-f7ac48133a0d" providerId="ADAL" clId="{4C9F501D-8648-411B-921D-83E6CFBF8757}" dt="2024-01-16T15:53:27.589" v="3173"/>
          <ac:picMkLst>
            <pc:docMk/>
            <pc:sldMk cId="565802569" sldId="291"/>
            <ac:picMk id="142" creationId="{C785B377-DBD6-0619-B0DD-7CBACE9FCEBF}"/>
          </ac:picMkLst>
        </pc:picChg>
        <pc:picChg chg="add del mod">
          <ac:chgData name="Cortez, Sandra - DON" userId="d0023471-7482-4826-aeb3-f7ac48133a0d" providerId="ADAL" clId="{4C9F501D-8648-411B-921D-83E6CFBF8757}" dt="2024-01-16T15:53:27.589" v="3173"/>
          <ac:picMkLst>
            <pc:docMk/>
            <pc:sldMk cId="565802569" sldId="291"/>
            <ac:picMk id="143" creationId="{67AA696C-8D1E-192D-EE9B-3C317B6424DC}"/>
          </ac:picMkLst>
        </pc:picChg>
        <pc:picChg chg="add del mod ord">
          <ac:chgData name="Cortez, Sandra - DON" userId="d0023471-7482-4826-aeb3-f7ac48133a0d" providerId="ADAL" clId="{4C9F501D-8648-411B-921D-83E6CFBF8757}" dt="2024-01-16T15:53:43.484" v="3174"/>
          <ac:picMkLst>
            <pc:docMk/>
            <pc:sldMk cId="565802569" sldId="291"/>
            <ac:picMk id="150" creationId="{BA2431FA-AC0F-7C17-D561-EAE70D9A22D9}"/>
          </ac:picMkLst>
        </pc:picChg>
        <pc:picChg chg="add del mod ord">
          <ac:chgData name="Cortez, Sandra - DON" userId="d0023471-7482-4826-aeb3-f7ac48133a0d" providerId="ADAL" clId="{4C9F501D-8648-411B-921D-83E6CFBF8757}" dt="2024-01-16T15:53:43.484" v="3174"/>
          <ac:picMkLst>
            <pc:docMk/>
            <pc:sldMk cId="565802569" sldId="291"/>
            <ac:picMk id="151" creationId="{AD86B420-EED2-F108-47A5-F0C531FB0929}"/>
          </ac:picMkLst>
        </pc:picChg>
        <pc:picChg chg="add del mod">
          <ac:chgData name="Cortez, Sandra - DON" userId="d0023471-7482-4826-aeb3-f7ac48133a0d" providerId="ADAL" clId="{4C9F501D-8648-411B-921D-83E6CFBF8757}" dt="2024-01-16T15:53:47.829" v="3177"/>
          <ac:picMkLst>
            <pc:docMk/>
            <pc:sldMk cId="565802569" sldId="291"/>
            <ac:picMk id="152" creationId="{ED178715-241D-060F-0CF8-7EB7D78672B0}"/>
          </ac:picMkLst>
        </pc:picChg>
        <pc:picChg chg="add del mod">
          <ac:chgData name="Cortez, Sandra - DON" userId="d0023471-7482-4826-aeb3-f7ac48133a0d" providerId="ADAL" clId="{4C9F501D-8648-411B-921D-83E6CFBF8757}" dt="2024-01-16T15:53:47.829" v="3177"/>
          <ac:picMkLst>
            <pc:docMk/>
            <pc:sldMk cId="565802569" sldId="291"/>
            <ac:picMk id="153" creationId="{CEBD9291-0D41-1163-227B-4184326B523D}"/>
          </ac:picMkLst>
        </pc:picChg>
        <pc:picChg chg="add del mod ord">
          <ac:chgData name="Cortez, Sandra - DON" userId="d0023471-7482-4826-aeb3-f7ac48133a0d" providerId="ADAL" clId="{4C9F501D-8648-411B-921D-83E6CFBF8757}" dt="2024-01-16T15:54:40.016" v="3178"/>
          <ac:picMkLst>
            <pc:docMk/>
            <pc:sldMk cId="565802569" sldId="291"/>
            <ac:picMk id="158" creationId="{73286E57-4FB9-ABFC-B5B7-5F25AB3A5BCE}"/>
          </ac:picMkLst>
        </pc:picChg>
        <pc:picChg chg="add del mod ord">
          <ac:chgData name="Cortez, Sandra - DON" userId="d0023471-7482-4826-aeb3-f7ac48133a0d" providerId="ADAL" clId="{4C9F501D-8648-411B-921D-83E6CFBF8757}" dt="2024-01-16T15:54:40.016" v="3178"/>
          <ac:picMkLst>
            <pc:docMk/>
            <pc:sldMk cId="565802569" sldId="291"/>
            <ac:picMk id="159" creationId="{7762E995-ACB1-C94F-E66F-84B9B1BA19B2}"/>
          </ac:picMkLst>
        </pc:picChg>
        <pc:picChg chg="add del mod">
          <ac:chgData name="Cortez, Sandra - DON" userId="d0023471-7482-4826-aeb3-f7ac48133a0d" providerId="ADAL" clId="{4C9F501D-8648-411B-921D-83E6CFBF8757}" dt="2024-01-16T15:54:43.554" v="3181"/>
          <ac:picMkLst>
            <pc:docMk/>
            <pc:sldMk cId="565802569" sldId="291"/>
            <ac:picMk id="160" creationId="{67FED87D-62BE-46B6-4AF5-3959BC006288}"/>
          </ac:picMkLst>
        </pc:picChg>
        <pc:picChg chg="add del mod">
          <ac:chgData name="Cortez, Sandra - DON" userId="d0023471-7482-4826-aeb3-f7ac48133a0d" providerId="ADAL" clId="{4C9F501D-8648-411B-921D-83E6CFBF8757}" dt="2024-01-16T15:54:43.554" v="3181"/>
          <ac:picMkLst>
            <pc:docMk/>
            <pc:sldMk cId="565802569" sldId="291"/>
            <ac:picMk id="161" creationId="{1DA1E5E4-855A-E50B-24DC-BBB814086F22}"/>
          </ac:picMkLst>
        </pc:picChg>
        <pc:picChg chg="add del mod ord">
          <ac:chgData name="Cortez, Sandra - DON" userId="d0023471-7482-4826-aeb3-f7ac48133a0d" providerId="ADAL" clId="{4C9F501D-8648-411B-921D-83E6CFBF8757}" dt="2024-01-16T15:55:24.687" v="3182"/>
          <ac:picMkLst>
            <pc:docMk/>
            <pc:sldMk cId="565802569" sldId="291"/>
            <ac:picMk id="166" creationId="{5658FBD7-2A82-B2BE-3633-8D2C1862B3D0}"/>
          </ac:picMkLst>
        </pc:picChg>
        <pc:picChg chg="add del mod ord">
          <ac:chgData name="Cortez, Sandra - DON" userId="d0023471-7482-4826-aeb3-f7ac48133a0d" providerId="ADAL" clId="{4C9F501D-8648-411B-921D-83E6CFBF8757}" dt="2024-01-16T15:55:24.687" v="3182"/>
          <ac:picMkLst>
            <pc:docMk/>
            <pc:sldMk cId="565802569" sldId="291"/>
            <ac:picMk id="167" creationId="{4FFAFC7D-3A31-7DC8-36A6-102D740BCD85}"/>
          </ac:picMkLst>
        </pc:picChg>
        <pc:picChg chg="add del mod">
          <ac:chgData name="Cortez, Sandra - DON" userId="d0023471-7482-4826-aeb3-f7ac48133a0d" providerId="ADAL" clId="{4C9F501D-8648-411B-921D-83E6CFBF8757}" dt="2024-01-16T15:55:30.191" v="3185"/>
          <ac:picMkLst>
            <pc:docMk/>
            <pc:sldMk cId="565802569" sldId="291"/>
            <ac:picMk id="168" creationId="{26AAA25D-F194-DA6D-060D-E1FD45EF1F10}"/>
          </ac:picMkLst>
        </pc:picChg>
        <pc:picChg chg="add del mod">
          <ac:chgData name="Cortez, Sandra - DON" userId="d0023471-7482-4826-aeb3-f7ac48133a0d" providerId="ADAL" clId="{4C9F501D-8648-411B-921D-83E6CFBF8757}" dt="2024-01-16T15:55:30.191" v="3185"/>
          <ac:picMkLst>
            <pc:docMk/>
            <pc:sldMk cId="565802569" sldId="291"/>
            <ac:picMk id="169" creationId="{D1C8C345-18E2-D2C8-032C-3DF2CD9FB500}"/>
          </ac:picMkLst>
        </pc:picChg>
        <pc:picChg chg="add del mod ord">
          <ac:chgData name="Cortez, Sandra - DON" userId="d0023471-7482-4826-aeb3-f7ac48133a0d" providerId="ADAL" clId="{4C9F501D-8648-411B-921D-83E6CFBF8757}" dt="2024-01-16T15:55:36.314" v="3186"/>
          <ac:picMkLst>
            <pc:docMk/>
            <pc:sldMk cId="565802569" sldId="291"/>
            <ac:picMk id="174" creationId="{BB34387F-5409-C075-02E1-5B588D95607B}"/>
          </ac:picMkLst>
        </pc:picChg>
        <pc:picChg chg="add del mod ord">
          <ac:chgData name="Cortez, Sandra - DON" userId="d0023471-7482-4826-aeb3-f7ac48133a0d" providerId="ADAL" clId="{4C9F501D-8648-411B-921D-83E6CFBF8757}" dt="2024-01-16T15:55:36.314" v="3186"/>
          <ac:picMkLst>
            <pc:docMk/>
            <pc:sldMk cId="565802569" sldId="291"/>
            <ac:picMk id="175" creationId="{661B1CFA-B276-A6EE-2A67-DD2B86F7B85B}"/>
          </ac:picMkLst>
        </pc:picChg>
        <pc:picChg chg="add del mod">
          <ac:chgData name="Cortez, Sandra - DON" userId="d0023471-7482-4826-aeb3-f7ac48133a0d" providerId="ADAL" clId="{4C9F501D-8648-411B-921D-83E6CFBF8757}" dt="2024-01-16T15:58:33.960" v="3189"/>
          <ac:picMkLst>
            <pc:docMk/>
            <pc:sldMk cId="565802569" sldId="291"/>
            <ac:picMk id="176" creationId="{35552E43-4436-75F0-6215-BB33D4EFD180}"/>
          </ac:picMkLst>
        </pc:picChg>
        <pc:picChg chg="add del mod">
          <ac:chgData name="Cortez, Sandra - DON" userId="d0023471-7482-4826-aeb3-f7ac48133a0d" providerId="ADAL" clId="{4C9F501D-8648-411B-921D-83E6CFBF8757}" dt="2024-01-16T15:58:33.960" v="3189"/>
          <ac:picMkLst>
            <pc:docMk/>
            <pc:sldMk cId="565802569" sldId="291"/>
            <ac:picMk id="177" creationId="{DFB7545A-BE2E-1F70-8F23-33952D9F4D72}"/>
          </ac:picMkLst>
        </pc:picChg>
        <pc:picChg chg="add del mod ord">
          <ac:chgData name="Cortez, Sandra - DON" userId="d0023471-7482-4826-aeb3-f7ac48133a0d" providerId="ADAL" clId="{4C9F501D-8648-411B-921D-83E6CFBF8757}" dt="2024-01-16T15:58:42.625" v="3190"/>
          <ac:picMkLst>
            <pc:docMk/>
            <pc:sldMk cId="565802569" sldId="291"/>
            <ac:picMk id="182" creationId="{62328B61-2857-902D-983C-DE690D2889A1}"/>
          </ac:picMkLst>
        </pc:picChg>
        <pc:picChg chg="add del mod ord">
          <ac:chgData name="Cortez, Sandra - DON" userId="d0023471-7482-4826-aeb3-f7ac48133a0d" providerId="ADAL" clId="{4C9F501D-8648-411B-921D-83E6CFBF8757}" dt="2024-01-16T15:58:42.625" v="3190"/>
          <ac:picMkLst>
            <pc:docMk/>
            <pc:sldMk cId="565802569" sldId="291"/>
            <ac:picMk id="183" creationId="{1A78DAEF-4325-9859-82A1-E9F4D6BD6CEF}"/>
          </ac:picMkLst>
        </pc:picChg>
        <pc:picChg chg="add del mod">
          <ac:chgData name="Cortez, Sandra - DON" userId="d0023471-7482-4826-aeb3-f7ac48133a0d" providerId="ADAL" clId="{4C9F501D-8648-411B-921D-83E6CFBF8757}" dt="2024-01-16T16:42:10.232" v="3204"/>
          <ac:picMkLst>
            <pc:docMk/>
            <pc:sldMk cId="565802569" sldId="291"/>
            <ac:picMk id="184" creationId="{BC32FEB1-12E6-AED0-27C7-BBEBC271C978}"/>
          </ac:picMkLst>
        </pc:picChg>
        <pc:picChg chg="add del mod">
          <ac:chgData name="Cortez, Sandra - DON" userId="d0023471-7482-4826-aeb3-f7ac48133a0d" providerId="ADAL" clId="{4C9F501D-8648-411B-921D-83E6CFBF8757}" dt="2024-01-16T16:42:10.232" v="3204"/>
          <ac:picMkLst>
            <pc:docMk/>
            <pc:sldMk cId="565802569" sldId="291"/>
            <ac:picMk id="185" creationId="{3FAA82A1-4DFB-D657-4F68-DB0B51F1C3AF}"/>
          </ac:picMkLst>
        </pc:picChg>
        <pc:picChg chg="add del mod ord">
          <ac:chgData name="Cortez, Sandra - DON" userId="d0023471-7482-4826-aeb3-f7ac48133a0d" providerId="ADAL" clId="{4C9F501D-8648-411B-921D-83E6CFBF8757}" dt="2024-01-16T16:42:31" v="3205"/>
          <ac:picMkLst>
            <pc:docMk/>
            <pc:sldMk cId="565802569" sldId="291"/>
            <ac:picMk id="192" creationId="{6E855BEB-84CC-786B-8D88-CA46AFF93726}"/>
          </ac:picMkLst>
        </pc:picChg>
        <pc:picChg chg="add del mod ord">
          <ac:chgData name="Cortez, Sandra - DON" userId="d0023471-7482-4826-aeb3-f7ac48133a0d" providerId="ADAL" clId="{4C9F501D-8648-411B-921D-83E6CFBF8757}" dt="2024-01-16T16:42:31" v="3205"/>
          <ac:picMkLst>
            <pc:docMk/>
            <pc:sldMk cId="565802569" sldId="291"/>
            <ac:picMk id="193" creationId="{AF75ABF0-B539-5DA4-5B45-539E3FDD5D68}"/>
          </ac:picMkLst>
        </pc:picChg>
        <pc:picChg chg="add del mod">
          <ac:chgData name="Cortez, Sandra - DON" userId="d0023471-7482-4826-aeb3-f7ac48133a0d" providerId="ADAL" clId="{4C9F501D-8648-411B-921D-83E6CFBF8757}" dt="2024-01-16T16:42:35.617" v="3208"/>
          <ac:picMkLst>
            <pc:docMk/>
            <pc:sldMk cId="565802569" sldId="291"/>
            <ac:picMk id="194" creationId="{E582621E-9EA7-DD71-9B33-1AA74BA3E41D}"/>
          </ac:picMkLst>
        </pc:picChg>
        <pc:picChg chg="add del mod">
          <ac:chgData name="Cortez, Sandra - DON" userId="d0023471-7482-4826-aeb3-f7ac48133a0d" providerId="ADAL" clId="{4C9F501D-8648-411B-921D-83E6CFBF8757}" dt="2024-01-16T16:42:35.617" v="3208"/>
          <ac:picMkLst>
            <pc:docMk/>
            <pc:sldMk cId="565802569" sldId="291"/>
            <ac:picMk id="195" creationId="{D2163378-CAEA-864B-AC91-C149BCFF44E0}"/>
          </ac:picMkLst>
        </pc:picChg>
        <pc:picChg chg="add del mod ord">
          <ac:chgData name="Cortez, Sandra - DON" userId="d0023471-7482-4826-aeb3-f7ac48133a0d" providerId="ADAL" clId="{4C9F501D-8648-411B-921D-83E6CFBF8757}" dt="2024-01-16T16:43:10.230" v="3209"/>
          <ac:picMkLst>
            <pc:docMk/>
            <pc:sldMk cId="565802569" sldId="291"/>
            <ac:picMk id="200" creationId="{BDC0146F-2D7B-5993-4C80-ECDB299846FE}"/>
          </ac:picMkLst>
        </pc:picChg>
        <pc:picChg chg="add del mod ord">
          <ac:chgData name="Cortez, Sandra - DON" userId="d0023471-7482-4826-aeb3-f7ac48133a0d" providerId="ADAL" clId="{4C9F501D-8648-411B-921D-83E6CFBF8757}" dt="2024-01-16T16:43:10.230" v="3209"/>
          <ac:picMkLst>
            <pc:docMk/>
            <pc:sldMk cId="565802569" sldId="291"/>
            <ac:picMk id="201" creationId="{B3B2A4E8-E238-E24A-C5FF-6E9A4556AD62}"/>
          </ac:picMkLst>
        </pc:picChg>
        <pc:picChg chg="add del mod">
          <ac:chgData name="Cortez, Sandra - DON" userId="d0023471-7482-4826-aeb3-f7ac48133a0d" providerId="ADAL" clId="{4C9F501D-8648-411B-921D-83E6CFBF8757}" dt="2024-01-16T16:43:14.113" v="3212"/>
          <ac:picMkLst>
            <pc:docMk/>
            <pc:sldMk cId="565802569" sldId="291"/>
            <ac:picMk id="202" creationId="{A3D9B6B0-2220-F8AD-791F-D93B157B8BE8}"/>
          </ac:picMkLst>
        </pc:picChg>
        <pc:picChg chg="add del mod">
          <ac:chgData name="Cortez, Sandra - DON" userId="d0023471-7482-4826-aeb3-f7ac48133a0d" providerId="ADAL" clId="{4C9F501D-8648-411B-921D-83E6CFBF8757}" dt="2024-01-16T16:43:14.113" v="3212"/>
          <ac:picMkLst>
            <pc:docMk/>
            <pc:sldMk cId="565802569" sldId="291"/>
            <ac:picMk id="203" creationId="{296B1A6D-E34E-13AA-2646-26ECA0464213}"/>
          </ac:picMkLst>
        </pc:picChg>
        <pc:picChg chg="add del mod ord">
          <ac:chgData name="Cortez, Sandra - DON" userId="d0023471-7482-4826-aeb3-f7ac48133a0d" providerId="ADAL" clId="{4C9F501D-8648-411B-921D-83E6CFBF8757}" dt="2024-01-16T16:43:32.230" v="3213"/>
          <ac:picMkLst>
            <pc:docMk/>
            <pc:sldMk cId="565802569" sldId="291"/>
            <ac:picMk id="208" creationId="{104BD60C-A2E4-1A0E-B263-4734380B6BC9}"/>
          </ac:picMkLst>
        </pc:picChg>
        <pc:picChg chg="add del mod ord">
          <ac:chgData name="Cortez, Sandra - DON" userId="d0023471-7482-4826-aeb3-f7ac48133a0d" providerId="ADAL" clId="{4C9F501D-8648-411B-921D-83E6CFBF8757}" dt="2024-01-16T16:43:32.230" v="3213"/>
          <ac:picMkLst>
            <pc:docMk/>
            <pc:sldMk cId="565802569" sldId="291"/>
            <ac:picMk id="209" creationId="{B95C0F32-49D9-30D6-1CC5-72A2641DC56E}"/>
          </ac:picMkLst>
        </pc:picChg>
        <pc:picChg chg="add del mod">
          <ac:chgData name="Cortez, Sandra - DON" userId="d0023471-7482-4826-aeb3-f7ac48133a0d" providerId="ADAL" clId="{4C9F501D-8648-411B-921D-83E6CFBF8757}" dt="2024-01-16T16:43:39.362" v="3216"/>
          <ac:picMkLst>
            <pc:docMk/>
            <pc:sldMk cId="565802569" sldId="291"/>
            <ac:picMk id="210" creationId="{B6E7E796-A201-1DBA-32C2-5F8BFB24DD0C}"/>
          </ac:picMkLst>
        </pc:picChg>
        <pc:picChg chg="add del mod">
          <ac:chgData name="Cortez, Sandra - DON" userId="d0023471-7482-4826-aeb3-f7ac48133a0d" providerId="ADAL" clId="{4C9F501D-8648-411B-921D-83E6CFBF8757}" dt="2024-01-16T16:43:39.362" v="3216"/>
          <ac:picMkLst>
            <pc:docMk/>
            <pc:sldMk cId="565802569" sldId="291"/>
            <ac:picMk id="211" creationId="{7EE152FE-93D1-20A2-5EEC-9D936002DB39}"/>
          </ac:picMkLst>
        </pc:picChg>
        <pc:picChg chg="add del mod ord">
          <ac:chgData name="Cortez, Sandra - DON" userId="d0023471-7482-4826-aeb3-f7ac48133a0d" providerId="ADAL" clId="{4C9F501D-8648-411B-921D-83E6CFBF8757}" dt="2024-01-16T16:44:08.367" v="3217"/>
          <ac:picMkLst>
            <pc:docMk/>
            <pc:sldMk cId="565802569" sldId="291"/>
            <ac:picMk id="216" creationId="{EB5B2634-71B8-3D98-86A4-2BA13F0FBFDD}"/>
          </ac:picMkLst>
        </pc:picChg>
        <pc:picChg chg="add del mod ord">
          <ac:chgData name="Cortez, Sandra - DON" userId="d0023471-7482-4826-aeb3-f7ac48133a0d" providerId="ADAL" clId="{4C9F501D-8648-411B-921D-83E6CFBF8757}" dt="2024-01-16T16:44:08.367" v="3217"/>
          <ac:picMkLst>
            <pc:docMk/>
            <pc:sldMk cId="565802569" sldId="291"/>
            <ac:picMk id="217" creationId="{9B3E07D6-369B-FFF8-D631-133D6638FD47}"/>
          </ac:picMkLst>
        </pc:picChg>
        <pc:picChg chg="add del mod">
          <ac:chgData name="Cortez, Sandra - DON" userId="d0023471-7482-4826-aeb3-f7ac48133a0d" providerId="ADAL" clId="{4C9F501D-8648-411B-921D-83E6CFBF8757}" dt="2024-01-16T16:44:13.061" v="3220"/>
          <ac:picMkLst>
            <pc:docMk/>
            <pc:sldMk cId="565802569" sldId="291"/>
            <ac:picMk id="218" creationId="{B2126B19-21FC-FA30-5C26-7C73C1D80DB5}"/>
          </ac:picMkLst>
        </pc:picChg>
        <pc:picChg chg="add del mod">
          <ac:chgData name="Cortez, Sandra - DON" userId="d0023471-7482-4826-aeb3-f7ac48133a0d" providerId="ADAL" clId="{4C9F501D-8648-411B-921D-83E6CFBF8757}" dt="2024-01-16T16:44:13.061" v="3220"/>
          <ac:picMkLst>
            <pc:docMk/>
            <pc:sldMk cId="565802569" sldId="291"/>
            <ac:picMk id="219" creationId="{7DC26A22-E6F8-3B30-C9F3-257E4B39133F}"/>
          </ac:picMkLst>
        </pc:picChg>
        <pc:picChg chg="add del mod ord">
          <ac:chgData name="Cortez, Sandra - DON" userId="d0023471-7482-4826-aeb3-f7ac48133a0d" providerId="ADAL" clId="{4C9F501D-8648-411B-921D-83E6CFBF8757}" dt="2024-01-16T16:45:20.109" v="3221"/>
          <ac:picMkLst>
            <pc:docMk/>
            <pc:sldMk cId="565802569" sldId="291"/>
            <ac:picMk id="224" creationId="{439C3513-2B11-67C5-22B1-902CBFC52938}"/>
          </ac:picMkLst>
        </pc:picChg>
        <pc:picChg chg="add del mod ord">
          <ac:chgData name="Cortez, Sandra - DON" userId="d0023471-7482-4826-aeb3-f7ac48133a0d" providerId="ADAL" clId="{4C9F501D-8648-411B-921D-83E6CFBF8757}" dt="2024-01-16T16:45:20.109" v="3221"/>
          <ac:picMkLst>
            <pc:docMk/>
            <pc:sldMk cId="565802569" sldId="291"/>
            <ac:picMk id="225" creationId="{08F1E33E-C0A9-628A-728A-BC4CF2A986B2}"/>
          </ac:picMkLst>
        </pc:picChg>
        <pc:picChg chg="add del mod">
          <ac:chgData name="Cortez, Sandra - DON" userId="d0023471-7482-4826-aeb3-f7ac48133a0d" providerId="ADAL" clId="{4C9F501D-8648-411B-921D-83E6CFBF8757}" dt="2024-01-16T16:45:28.256" v="3224"/>
          <ac:picMkLst>
            <pc:docMk/>
            <pc:sldMk cId="565802569" sldId="291"/>
            <ac:picMk id="226" creationId="{B9C19EBC-3E85-D0AD-F7D4-99FB43F1AA53}"/>
          </ac:picMkLst>
        </pc:picChg>
        <pc:picChg chg="add del mod">
          <ac:chgData name="Cortez, Sandra - DON" userId="d0023471-7482-4826-aeb3-f7ac48133a0d" providerId="ADAL" clId="{4C9F501D-8648-411B-921D-83E6CFBF8757}" dt="2024-01-16T16:45:28.256" v="3224"/>
          <ac:picMkLst>
            <pc:docMk/>
            <pc:sldMk cId="565802569" sldId="291"/>
            <ac:picMk id="227" creationId="{893E721C-31F1-15D8-8DAE-7414D10A19E9}"/>
          </ac:picMkLst>
        </pc:picChg>
        <pc:picChg chg="add del mod ord">
          <ac:chgData name="Cortez, Sandra - DON" userId="d0023471-7482-4826-aeb3-f7ac48133a0d" providerId="ADAL" clId="{4C9F501D-8648-411B-921D-83E6CFBF8757}" dt="2024-01-16T16:45:39.049" v="3225"/>
          <ac:picMkLst>
            <pc:docMk/>
            <pc:sldMk cId="565802569" sldId="291"/>
            <ac:picMk id="232" creationId="{1DE75C85-7355-10D9-BCFC-3740ADA765C2}"/>
          </ac:picMkLst>
        </pc:picChg>
        <pc:picChg chg="add del mod ord">
          <ac:chgData name="Cortez, Sandra - DON" userId="d0023471-7482-4826-aeb3-f7ac48133a0d" providerId="ADAL" clId="{4C9F501D-8648-411B-921D-83E6CFBF8757}" dt="2024-01-16T16:45:39.049" v="3225"/>
          <ac:picMkLst>
            <pc:docMk/>
            <pc:sldMk cId="565802569" sldId="291"/>
            <ac:picMk id="233" creationId="{BC9B7B3F-6290-D435-E9C5-2BE75D10EA15}"/>
          </ac:picMkLst>
        </pc:picChg>
        <pc:picChg chg="add del mod">
          <ac:chgData name="Cortez, Sandra - DON" userId="d0023471-7482-4826-aeb3-f7ac48133a0d" providerId="ADAL" clId="{4C9F501D-8648-411B-921D-83E6CFBF8757}" dt="2024-01-16T16:45:42.852" v="3228"/>
          <ac:picMkLst>
            <pc:docMk/>
            <pc:sldMk cId="565802569" sldId="291"/>
            <ac:picMk id="234" creationId="{837AFE7E-6ACE-8D65-0949-8E4D152F1C8A}"/>
          </ac:picMkLst>
        </pc:picChg>
        <pc:picChg chg="add del mod">
          <ac:chgData name="Cortez, Sandra - DON" userId="d0023471-7482-4826-aeb3-f7ac48133a0d" providerId="ADAL" clId="{4C9F501D-8648-411B-921D-83E6CFBF8757}" dt="2024-01-16T16:45:42.852" v="3228"/>
          <ac:picMkLst>
            <pc:docMk/>
            <pc:sldMk cId="565802569" sldId="291"/>
            <ac:picMk id="235" creationId="{D2FFFDB9-694F-451C-8414-56B24D32B398}"/>
          </ac:picMkLst>
        </pc:picChg>
        <pc:picChg chg="add del mod ord">
          <ac:chgData name="Cortez, Sandra - DON" userId="d0023471-7482-4826-aeb3-f7ac48133a0d" providerId="ADAL" clId="{4C9F501D-8648-411B-921D-83E6CFBF8757}" dt="2024-01-16T16:45:49.603" v="3229"/>
          <ac:picMkLst>
            <pc:docMk/>
            <pc:sldMk cId="565802569" sldId="291"/>
            <ac:picMk id="240" creationId="{35BC47B5-D478-BC7F-EF2B-219B54A49DFD}"/>
          </ac:picMkLst>
        </pc:picChg>
        <pc:picChg chg="add del mod ord">
          <ac:chgData name="Cortez, Sandra - DON" userId="d0023471-7482-4826-aeb3-f7ac48133a0d" providerId="ADAL" clId="{4C9F501D-8648-411B-921D-83E6CFBF8757}" dt="2024-01-16T16:45:49.603" v="3229"/>
          <ac:picMkLst>
            <pc:docMk/>
            <pc:sldMk cId="565802569" sldId="291"/>
            <ac:picMk id="241" creationId="{8A8DB9D0-2C73-5806-A994-41ACD591C508}"/>
          </ac:picMkLst>
        </pc:picChg>
        <pc:picChg chg="add del mod">
          <ac:chgData name="Cortez, Sandra - DON" userId="d0023471-7482-4826-aeb3-f7ac48133a0d" providerId="ADAL" clId="{4C9F501D-8648-411B-921D-83E6CFBF8757}" dt="2024-01-16T16:45:53.374" v="3232"/>
          <ac:picMkLst>
            <pc:docMk/>
            <pc:sldMk cId="565802569" sldId="291"/>
            <ac:picMk id="242" creationId="{4BB1CA88-31E2-90D1-29FA-C100ED33D627}"/>
          </ac:picMkLst>
        </pc:picChg>
        <pc:picChg chg="add del mod">
          <ac:chgData name="Cortez, Sandra - DON" userId="d0023471-7482-4826-aeb3-f7ac48133a0d" providerId="ADAL" clId="{4C9F501D-8648-411B-921D-83E6CFBF8757}" dt="2024-01-16T16:45:53.374" v="3232"/>
          <ac:picMkLst>
            <pc:docMk/>
            <pc:sldMk cId="565802569" sldId="291"/>
            <ac:picMk id="243" creationId="{526FE878-6AE1-2815-7F5C-DDC490FCBEFF}"/>
          </ac:picMkLst>
        </pc:picChg>
        <pc:picChg chg="add del mod ord">
          <ac:chgData name="Cortez, Sandra - DON" userId="d0023471-7482-4826-aeb3-f7ac48133a0d" providerId="ADAL" clId="{4C9F501D-8648-411B-921D-83E6CFBF8757}" dt="2024-01-16T16:47:03.321" v="3233"/>
          <ac:picMkLst>
            <pc:docMk/>
            <pc:sldMk cId="565802569" sldId="291"/>
            <ac:picMk id="248" creationId="{D65D9C04-395C-184F-5441-814E7D771AA5}"/>
          </ac:picMkLst>
        </pc:picChg>
        <pc:picChg chg="add del mod ord">
          <ac:chgData name="Cortez, Sandra - DON" userId="d0023471-7482-4826-aeb3-f7ac48133a0d" providerId="ADAL" clId="{4C9F501D-8648-411B-921D-83E6CFBF8757}" dt="2024-01-16T16:47:03.321" v="3233"/>
          <ac:picMkLst>
            <pc:docMk/>
            <pc:sldMk cId="565802569" sldId="291"/>
            <ac:picMk id="249" creationId="{FA0D6007-F3C6-CC78-1028-411AA778F452}"/>
          </ac:picMkLst>
        </pc:picChg>
        <pc:picChg chg="add mod">
          <ac:chgData name="Cortez, Sandra - DON" userId="d0023471-7482-4826-aeb3-f7ac48133a0d" providerId="ADAL" clId="{4C9F501D-8648-411B-921D-83E6CFBF8757}" dt="2024-01-16T16:47:03.321" v="3233"/>
          <ac:picMkLst>
            <pc:docMk/>
            <pc:sldMk cId="565802569" sldId="291"/>
            <ac:picMk id="250" creationId="{996C992A-B9DD-1536-DB52-5EB1B6870FBD}"/>
          </ac:picMkLst>
        </pc:picChg>
        <pc:picChg chg="add del mod">
          <ac:chgData name="Cortez, Sandra - DON" userId="d0023471-7482-4826-aeb3-f7ac48133a0d" providerId="ADAL" clId="{4C9F501D-8648-411B-921D-83E6CFBF8757}" dt="2024-01-19T15:29:46.349" v="4428" actId="478"/>
          <ac:picMkLst>
            <pc:docMk/>
            <pc:sldMk cId="565802569" sldId="291"/>
            <ac:picMk id="251" creationId="{BEDAF27E-FB36-8445-C72A-80A8EA3BC006}"/>
          </ac:picMkLst>
        </pc:picChg>
      </pc:sldChg>
      <pc:sldChg chg="addSp delSp modSp mod modTransition delAnim modAnim modNotesTx">
        <pc:chgData name="Cortez, Sandra - DON" userId="d0023471-7482-4826-aeb3-f7ac48133a0d" providerId="ADAL" clId="{4C9F501D-8648-411B-921D-83E6CFBF8757}" dt="2024-01-29T19:59:36.768" v="6991" actId="732"/>
        <pc:sldMkLst>
          <pc:docMk/>
          <pc:sldMk cId="425413424" sldId="292"/>
        </pc:sldMkLst>
        <pc:spChg chg="del mod">
          <ac:chgData name="Cortez, Sandra - DON" userId="d0023471-7482-4826-aeb3-f7ac48133a0d" providerId="ADAL" clId="{4C9F501D-8648-411B-921D-83E6CFBF8757}" dt="2024-01-17T21:52:42.729" v="3906" actId="478"/>
          <ac:spMkLst>
            <pc:docMk/>
            <pc:sldMk cId="425413424" sldId="292"/>
            <ac:spMk id="4" creationId="{85F0F65A-C776-7F76-10FD-ACBB987CEC5C}"/>
          </ac:spMkLst>
        </pc:spChg>
        <pc:spChg chg="add del mod">
          <ac:chgData name="Cortez, Sandra - DON" userId="d0023471-7482-4826-aeb3-f7ac48133a0d" providerId="ADAL" clId="{4C9F501D-8648-411B-921D-83E6CFBF8757}" dt="2024-01-19T15:15:22.020" v="4288"/>
          <ac:spMkLst>
            <pc:docMk/>
            <pc:sldMk cId="425413424" sldId="292"/>
            <ac:spMk id="4" creationId="{B73DB4BD-5543-E42D-01CA-78A9DF30FA7F}"/>
          </ac:spMkLst>
        </pc:spChg>
        <pc:spChg chg="add del mod">
          <ac:chgData name="Cortez, Sandra - DON" userId="d0023471-7482-4826-aeb3-f7ac48133a0d" providerId="ADAL" clId="{4C9F501D-8648-411B-921D-83E6CFBF8757}" dt="2024-01-29T19:56:10.241" v="6962" actId="20577"/>
          <ac:spMkLst>
            <pc:docMk/>
            <pc:sldMk cId="425413424" sldId="292"/>
            <ac:spMk id="5" creationId="{FA844652-9E61-DD54-124F-5B9165C6C330}"/>
          </ac:spMkLst>
        </pc:spChg>
        <pc:spChg chg="del mod">
          <ac:chgData name="Cortez, Sandra - DON" userId="d0023471-7482-4826-aeb3-f7ac48133a0d" providerId="ADAL" clId="{4C9F501D-8648-411B-921D-83E6CFBF8757}" dt="2024-01-17T21:52:40.252" v="3905" actId="478"/>
          <ac:spMkLst>
            <pc:docMk/>
            <pc:sldMk cId="425413424" sldId="292"/>
            <ac:spMk id="9" creationId="{48A3CB3A-3C1D-EEA2-FBEC-E3EB0952B734}"/>
          </ac:spMkLst>
        </pc:spChg>
        <pc:spChg chg="mod">
          <ac:chgData name="Cortez, Sandra - DON" userId="d0023471-7482-4826-aeb3-f7ac48133a0d" providerId="ADAL" clId="{4C9F501D-8648-411B-921D-83E6CFBF8757}" dt="2024-01-16T15:18:15.070" v="2663" actId="20577"/>
          <ac:spMkLst>
            <pc:docMk/>
            <pc:sldMk cId="425413424" sldId="292"/>
            <ac:spMk id="10" creationId="{5C75B409-1DFF-B9B8-3F72-4BDF79FA914D}"/>
          </ac:spMkLst>
        </pc:spChg>
        <pc:spChg chg="mod">
          <ac:chgData name="Cortez, Sandra - DON" userId="d0023471-7482-4826-aeb3-f7ac48133a0d" providerId="ADAL" clId="{4C9F501D-8648-411B-921D-83E6CFBF8757}" dt="2024-01-19T15:18:12.380" v="4319" actId="20577"/>
          <ac:spMkLst>
            <pc:docMk/>
            <pc:sldMk cId="425413424" sldId="292"/>
            <ac:spMk id="11" creationId="{C80267C2-2A51-7A70-95F0-C49A75D9A398}"/>
          </ac:spMkLst>
        </pc:spChg>
        <pc:spChg chg="mod">
          <ac:chgData name="Cortez, Sandra - DON" userId="d0023471-7482-4826-aeb3-f7ac48133a0d" providerId="ADAL" clId="{4C9F501D-8648-411B-921D-83E6CFBF8757}" dt="2024-01-19T15:18:52.951" v="4359" actId="6549"/>
          <ac:spMkLst>
            <pc:docMk/>
            <pc:sldMk cId="425413424" sldId="292"/>
            <ac:spMk id="12" creationId="{F2EE0554-4B11-BFC9-F4CC-37F1E198EBD3}"/>
          </ac:spMkLst>
        </pc:spChg>
        <pc:spChg chg="mod">
          <ac:chgData name="Cortez, Sandra - DON" userId="d0023471-7482-4826-aeb3-f7ac48133a0d" providerId="ADAL" clId="{4C9F501D-8648-411B-921D-83E6CFBF8757}" dt="2024-01-19T15:19:12.521" v="4384" actId="20577"/>
          <ac:spMkLst>
            <pc:docMk/>
            <pc:sldMk cId="425413424" sldId="292"/>
            <ac:spMk id="13" creationId="{4482DB0E-BFC5-6EA0-ED7E-2C1A27B3ADCE}"/>
          </ac:spMkLst>
        </pc:spChg>
        <pc:spChg chg="add del mod">
          <ac:chgData name="Cortez, Sandra - DON" userId="d0023471-7482-4826-aeb3-f7ac48133a0d" providerId="ADAL" clId="{4C9F501D-8648-411B-921D-83E6CFBF8757}" dt="2024-01-17T21:52:47.391" v="3907" actId="478"/>
          <ac:spMkLst>
            <pc:docMk/>
            <pc:sldMk cId="425413424" sldId="292"/>
            <ac:spMk id="15" creationId="{0F7632F6-3965-42F0-DBBF-C2C87999A5C4}"/>
          </ac:spMkLst>
        </pc:spChg>
        <pc:spChg chg="add del mod">
          <ac:chgData name="Cortez, Sandra - DON" userId="d0023471-7482-4826-aeb3-f7ac48133a0d" providerId="ADAL" clId="{4C9F501D-8648-411B-921D-83E6CFBF8757}" dt="2024-01-29T19:53:23.425" v="6937" actId="478"/>
          <ac:spMkLst>
            <pc:docMk/>
            <pc:sldMk cId="425413424" sldId="292"/>
            <ac:spMk id="15" creationId="{28A56E46-9F69-F8EF-9E55-E82F7122D43E}"/>
          </ac:spMkLst>
        </pc:spChg>
        <pc:spChg chg="add del mod">
          <ac:chgData name="Cortez, Sandra - DON" userId="d0023471-7482-4826-aeb3-f7ac48133a0d" providerId="ADAL" clId="{4C9F501D-8648-411B-921D-83E6CFBF8757}" dt="2024-01-17T21:53:02.030" v="3910" actId="478"/>
          <ac:spMkLst>
            <pc:docMk/>
            <pc:sldMk cId="425413424" sldId="292"/>
            <ac:spMk id="17" creationId="{BAC10606-5446-B45E-4D88-35FBB1423A43}"/>
          </ac:spMkLst>
        </pc:spChg>
        <pc:spChg chg="mod">
          <ac:chgData name="Cortez, Sandra - DON" userId="d0023471-7482-4826-aeb3-f7ac48133a0d" providerId="ADAL" clId="{4C9F501D-8648-411B-921D-83E6CFBF8757}" dt="2024-01-16T14:10:28.803" v="28" actId="20577"/>
          <ac:spMkLst>
            <pc:docMk/>
            <pc:sldMk cId="425413424" sldId="292"/>
            <ac:spMk id="36" creationId="{2AC30668-7DA1-A900-B11F-674327C34915}"/>
          </ac:spMkLst>
        </pc:spChg>
        <pc:spChg chg="mod">
          <ac:chgData name="Cortez, Sandra - DON" userId="d0023471-7482-4826-aeb3-f7ac48133a0d" providerId="ADAL" clId="{4C9F501D-8648-411B-921D-83E6CFBF8757}" dt="2024-01-16T14:09:06.300" v="8"/>
          <ac:spMkLst>
            <pc:docMk/>
            <pc:sldMk cId="425413424" sldId="292"/>
            <ac:spMk id="37" creationId="{947472B9-8B6A-B6D9-CDE4-427F692E4E8D}"/>
          </ac:spMkLst>
        </pc:spChg>
        <pc:picChg chg="add del mod modCrop">
          <ac:chgData name="Cortez, Sandra - DON" userId="d0023471-7482-4826-aeb3-f7ac48133a0d" providerId="ADAL" clId="{4C9F501D-8648-411B-921D-83E6CFBF8757}" dt="2024-01-29T19:56:03.773" v="6961" actId="478"/>
          <ac:picMkLst>
            <pc:docMk/>
            <pc:sldMk cId="425413424" sldId="292"/>
            <ac:picMk id="9" creationId="{B9581F89-4CEB-44E7-1715-7862261BADBF}"/>
          </ac:picMkLst>
        </pc:picChg>
        <pc:picChg chg="add mod">
          <ac:chgData name="Cortez, Sandra - DON" userId="d0023471-7482-4826-aeb3-f7ac48133a0d" providerId="ADAL" clId="{4C9F501D-8648-411B-921D-83E6CFBF8757}" dt="2024-01-19T15:24:31.620" v="4414" actId="14100"/>
          <ac:picMkLst>
            <pc:docMk/>
            <pc:sldMk cId="425413424" sldId="292"/>
            <ac:picMk id="14" creationId="{7A6F6550-DDA4-DB71-5E4C-A92FEBE1CC8F}"/>
          </ac:picMkLst>
        </pc:picChg>
        <pc:picChg chg="add del mod">
          <ac:chgData name="Cortez, Sandra - DON" userId="d0023471-7482-4826-aeb3-f7ac48133a0d" providerId="ADAL" clId="{4C9F501D-8648-411B-921D-83E6CFBF8757}" dt="2024-01-16T15:07:50.088" v="2397"/>
          <ac:picMkLst>
            <pc:docMk/>
            <pc:sldMk cId="425413424" sldId="292"/>
            <ac:picMk id="16" creationId="{1BC13C19-8855-51E9-04FF-FCCF0FF73C67}"/>
          </ac:picMkLst>
        </pc:picChg>
        <pc:picChg chg="add mod modCrop">
          <ac:chgData name="Cortez, Sandra - DON" userId="d0023471-7482-4826-aeb3-f7ac48133a0d" providerId="ADAL" clId="{4C9F501D-8648-411B-921D-83E6CFBF8757}" dt="2024-01-19T22:16:16.840" v="4680" actId="1076"/>
          <ac:picMkLst>
            <pc:docMk/>
            <pc:sldMk cId="425413424" sldId="292"/>
            <ac:picMk id="16" creationId="{468C3A26-8579-C786-88FF-8EE54A748AFB}"/>
          </ac:picMkLst>
        </pc:picChg>
        <pc:picChg chg="add mod">
          <ac:chgData name="Cortez, Sandra - DON" userId="d0023471-7482-4826-aeb3-f7ac48133a0d" providerId="ADAL" clId="{4C9F501D-8648-411B-921D-83E6CFBF8757}" dt="2024-01-19T22:16:28.987" v="4682" actId="1076"/>
          <ac:picMkLst>
            <pc:docMk/>
            <pc:sldMk cId="425413424" sldId="292"/>
            <ac:picMk id="17" creationId="{492E2E04-4007-7939-5ED8-FD87BFD84E67}"/>
          </ac:picMkLst>
        </pc:picChg>
        <pc:picChg chg="add del mod ord">
          <ac:chgData name="Cortez, Sandra - DON" userId="d0023471-7482-4826-aeb3-f7ac48133a0d" providerId="ADAL" clId="{4C9F501D-8648-411B-921D-83E6CFBF8757}" dt="2024-01-16T15:08:05.512" v="2398"/>
          <ac:picMkLst>
            <pc:docMk/>
            <pc:sldMk cId="425413424" sldId="292"/>
            <ac:picMk id="19" creationId="{79DE464C-90F8-23DB-76DD-9C4FBF6FAC6F}"/>
          </ac:picMkLst>
        </pc:picChg>
        <pc:picChg chg="add del mod modCrop">
          <ac:chgData name="Cortez, Sandra - DON" userId="d0023471-7482-4826-aeb3-f7ac48133a0d" providerId="ADAL" clId="{4C9F501D-8648-411B-921D-83E6CFBF8757}" dt="2024-01-29T19:56:02.085" v="6960" actId="478"/>
          <ac:picMkLst>
            <pc:docMk/>
            <pc:sldMk cId="425413424" sldId="292"/>
            <ac:picMk id="19" creationId="{E461A941-07DC-E4E0-6890-C8C7173ECB6A}"/>
          </ac:picMkLst>
        </pc:picChg>
        <pc:picChg chg="add del mod">
          <ac:chgData name="Cortez, Sandra - DON" userId="d0023471-7482-4826-aeb3-f7ac48133a0d" providerId="ADAL" clId="{4C9F501D-8648-411B-921D-83E6CFBF8757}" dt="2024-01-16T15:08:14.062" v="2400"/>
          <ac:picMkLst>
            <pc:docMk/>
            <pc:sldMk cId="425413424" sldId="292"/>
            <ac:picMk id="20" creationId="{5BF6774B-D0FD-72FD-F912-3C0641F1357A}"/>
          </ac:picMkLst>
        </pc:picChg>
        <pc:picChg chg="add del mod modCrop">
          <ac:chgData name="Cortez, Sandra - DON" userId="d0023471-7482-4826-aeb3-f7ac48133a0d" providerId="ADAL" clId="{4C9F501D-8648-411B-921D-83E6CFBF8757}" dt="2024-01-19T15:17:44.312" v="4302" actId="478"/>
          <ac:picMkLst>
            <pc:docMk/>
            <pc:sldMk cId="425413424" sldId="292"/>
            <ac:picMk id="20" creationId="{9399AFDD-379F-AFEC-5598-5D567EFE2C97}"/>
          </ac:picMkLst>
        </pc:picChg>
        <pc:picChg chg="add mod modCrop">
          <ac:chgData name="Cortez, Sandra - DON" userId="d0023471-7482-4826-aeb3-f7ac48133a0d" providerId="ADAL" clId="{4C9F501D-8648-411B-921D-83E6CFBF8757}" dt="2024-01-29T19:59:36.768" v="6991" actId="732"/>
          <ac:picMkLst>
            <pc:docMk/>
            <pc:sldMk cId="425413424" sldId="292"/>
            <ac:picMk id="21" creationId="{74297001-3163-AED5-09BB-7FBC96641F3F}"/>
          </ac:picMkLst>
        </pc:picChg>
        <pc:picChg chg="del">
          <ac:chgData name="Cortez, Sandra - DON" userId="d0023471-7482-4826-aeb3-f7ac48133a0d" providerId="ADAL" clId="{4C9F501D-8648-411B-921D-83E6CFBF8757}" dt="2024-01-17T21:52:48.974" v="3908" actId="478"/>
          <ac:picMkLst>
            <pc:docMk/>
            <pc:sldMk cId="425413424" sldId="292"/>
            <ac:picMk id="22" creationId="{1CCEEF0C-7137-AE61-A2B9-54E913872F4F}"/>
          </ac:picMkLst>
        </pc:picChg>
        <pc:picChg chg="add del mod ord">
          <ac:chgData name="Cortez, Sandra - DON" userId="d0023471-7482-4826-aeb3-f7ac48133a0d" providerId="ADAL" clId="{4C9F501D-8648-411B-921D-83E6CFBF8757}" dt="2024-01-16T15:09:27.817" v="2401"/>
          <ac:picMkLst>
            <pc:docMk/>
            <pc:sldMk cId="425413424" sldId="292"/>
            <ac:picMk id="25" creationId="{3AB40BB6-0C51-75B9-02EE-74DF254B7B23}"/>
          </ac:picMkLst>
        </pc:picChg>
        <pc:picChg chg="add del mod">
          <ac:chgData name="Cortez, Sandra - DON" userId="d0023471-7482-4826-aeb3-f7ac48133a0d" providerId="ADAL" clId="{4C9F501D-8648-411B-921D-83E6CFBF8757}" dt="2024-01-16T15:09:54.389" v="2403"/>
          <ac:picMkLst>
            <pc:docMk/>
            <pc:sldMk cId="425413424" sldId="292"/>
            <ac:picMk id="27" creationId="{F952966D-FBAC-F08C-1FA6-7A866574C057}"/>
          </ac:picMkLst>
        </pc:picChg>
        <pc:picChg chg="mod">
          <ac:chgData name="Cortez, Sandra - DON" userId="d0023471-7482-4826-aeb3-f7ac48133a0d" providerId="ADAL" clId="{4C9F501D-8648-411B-921D-83E6CFBF8757}" dt="2024-01-16T16:19:01.327" v="3192" actId="1076"/>
          <ac:picMkLst>
            <pc:docMk/>
            <pc:sldMk cId="425413424" sldId="292"/>
            <ac:picMk id="30" creationId="{558A5BBC-FD0F-97B5-4AC5-7A33D237BC4D}"/>
          </ac:picMkLst>
        </pc:picChg>
        <pc:picChg chg="add del mod ord">
          <ac:chgData name="Cortez, Sandra - DON" userId="d0023471-7482-4826-aeb3-f7ac48133a0d" providerId="ADAL" clId="{4C9F501D-8648-411B-921D-83E6CFBF8757}" dt="2024-01-16T15:10:45.751" v="2404"/>
          <ac:picMkLst>
            <pc:docMk/>
            <pc:sldMk cId="425413424" sldId="292"/>
            <ac:picMk id="32" creationId="{1525AAD7-8AE7-8241-1F44-975EBC564321}"/>
          </ac:picMkLst>
        </pc:picChg>
        <pc:picChg chg="add del mod">
          <ac:chgData name="Cortez, Sandra - DON" userId="d0023471-7482-4826-aeb3-f7ac48133a0d" providerId="ADAL" clId="{4C9F501D-8648-411B-921D-83E6CFBF8757}" dt="2024-01-16T15:13:01.860" v="2418"/>
          <ac:picMkLst>
            <pc:docMk/>
            <pc:sldMk cId="425413424" sldId="292"/>
            <ac:picMk id="33" creationId="{789E2D17-3F7F-A5B0-98FD-A440C5D1D925}"/>
          </ac:picMkLst>
        </pc:picChg>
        <pc:picChg chg="add del mod ord">
          <ac:chgData name="Cortez, Sandra - DON" userId="d0023471-7482-4826-aeb3-f7ac48133a0d" providerId="ADAL" clId="{4C9F501D-8648-411B-921D-83E6CFBF8757}" dt="2024-01-16T15:13:11.691" v="2419"/>
          <ac:picMkLst>
            <pc:docMk/>
            <pc:sldMk cId="425413424" sldId="292"/>
            <ac:picMk id="42" creationId="{1CB5970F-9751-AB33-F288-3E6412B4F3A7}"/>
          </ac:picMkLst>
        </pc:picChg>
        <pc:picChg chg="add del mod">
          <ac:chgData name="Cortez, Sandra - DON" userId="d0023471-7482-4826-aeb3-f7ac48133a0d" providerId="ADAL" clId="{4C9F501D-8648-411B-921D-83E6CFBF8757}" dt="2024-01-16T15:13:25.874" v="2421"/>
          <ac:picMkLst>
            <pc:docMk/>
            <pc:sldMk cId="425413424" sldId="292"/>
            <ac:picMk id="43" creationId="{4620EB29-C37C-93EA-AD0D-6C5FBCD26905}"/>
          </ac:picMkLst>
        </pc:picChg>
        <pc:picChg chg="add del mod ord">
          <ac:chgData name="Cortez, Sandra - DON" userId="d0023471-7482-4826-aeb3-f7ac48133a0d" providerId="ADAL" clId="{4C9F501D-8648-411B-921D-83E6CFBF8757}" dt="2024-01-16T15:14:16.783" v="2422"/>
          <ac:picMkLst>
            <pc:docMk/>
            <pc:sldMk cId="425413424" sldId="292"/>
            <ac:picMk id="46" creationId="{FAB91D0C-9B85-533E-E439-53311740FE10}"/>
          </ac:picMkLst>
        </pc:picChg>
        <pc:picChg chg="add del mod">
          <ac:chgData name="Cortez, Sandra - DON" userId="d0023471-7482-4826-aeb3-f7ac48133a0d" providerId="ADAL" clId="{4C9F501D-8648-411B-921D-83E6CFBF8757}" dt="2024-01-19T15:24:12.858" v="4412" actId="478"/>
          <ac:picMkLst>
            <pc:docMk/>
            <pc:sldMk cId="425413424" sldId="292"/>
            <ac:picMk id="47" creationId="{2BA6B24A-FDC7-4071-1191-2B17C503499F}"/>
          </ac:picMkLst>
        </pc:picChg>
        <pc:cxnChg chg="add del">
          <ac:chgData name="Cortez, Sandra - DON" userId="d0023471-7482-4826-aeb3-f7ac48133a0d" providerId="ADAL" clId="{4C9F501D-8648-411B-921D-83E6CFBF8757}" dt="2024-01-17T21:54:55.143" v="3918" actId="478"/>
          <ac:cxnSpMkLst>
            <pc:docMk/>
            <pc:sldMk cId="425413424" sldId="292"/>
            <ac:cxnSpMk id="19" creationId="{BF2B3A84-245A-0AFA-2C86-68504CF2D250}"/>
          </ac:cxnSpMkLst>
        </pc:cxnChg>
      </pc:sldChg>
      <pc:sldChg chg="modSp del">
        <pc:chgData name="Cortez, Sandra - DON" userId="d0023471-7482-4826-aeb3-f7ac48133a0d" providerId="ADAL" clId="{4C9F501D-8648-411B-921D-83E6CFBF8757}" dt="2024-01-16T14:28:35.206" v="1798" actId="47"/>
        <pc:sldMkLst>
          <pc:docMk/>
          <pc:sldMk cId="1699596032" sldId="293"/>
        </pc:sldMkLst>
        <pc:spChg chg="mod">
          <ac:chgData name="Cortez, Sandra - DON" userId="d0023471-7482-4826-aeb3-f7ac48133a0d" providerId="ADAL" clId="{4C9F501D-8648-411B-921D-83E6CFBF8757}" dt="2024-01-16T14:09:06.300" v="8"/>
          <ac:spMkLst>
            <pc:docMk/>
            <pc:sldMk cId="1699596032" sldId="293"/>
            <ac:spMk id="55" creationId="{25B37B19-234A-D79D-1288-7D8EF3995861}"/>
          </ac:spMkLst>
        </pc:spChg>
      </pc:sldChg>
      <pc:sldChg chg="modSp del mod">
        <pc:chgData name="Cortez, Sandra - DON" userId="d0023471-7482-4826-aeb3-f7ac48133a0d" providerId="ADAL" clId="{4C9F501D-8648-411B-921D-83E6CFBF8757}" dt="2024-01-16T14:28:40.137" v="1799" actId="47"/>
        <pc:sldMkLst>
          <pc:docMk/>
          <pc:sldMk cId="2146925108" sldId="294"/>
        </pc:sldMkLst>
        <pc:spChg chg="mod">
          <ac:chgData name="Cortez, Sandra - DON" userId="d0023471-7482-4826-aeb3-f7ac48133a0d" providerId="ADAL" clId="{4C9F501D-8648-411B-921D-83E6CFBF8757}" dt="2024-01-16T14:09:06.300" v="8"/>
          <ac:spMkLst>
            <pc:docMk/>
            <pc:sldMk cId="2146925108" sldId="294"/>
            <ac:spMk id="5" creationId="{847A5FDE-1153-51BC-BC63-9067CD01372E}"/>
          </ac:spMkLst>
        </pc:spChg>
      </pc:sldChg>
      <pc:sldChg chg="modSp del">
        <pc:chgData name="Cortez, Sandra - DON" userId="d0023471-7482-4826-aeb3-f7ac48133a0d" providerId="ADAL" clId="{4C9F501D-8648-411B-921D-83E6CFBF8757}" dt="2024-01-16T14:28:35.206" v="1798" actId="47"/>
        <pc:sldMkLst>
          <pc:docMk/>
          <pc:sldMk cId="836935325" sldId="295"/>
        </pc:sldMkLst>
        <pc:spChg chg="mod">
          <ac:chgData name="Cortez, Sandra - DON" userId="d0023471-7482-4826-aeb3-f7ac48133a0d" providerId="ADAL" clId="{4C9F501D-8648-411B-921D-83E6CFBF8757}" dt="2024-01-16T14:09:06.300" v="8"/>
          <ac:spMkLst>
            <pc:docMk/>
            <pc:sldMk cId="836935325" sldId="295"/>
            <ac:spMk id="29" creationId="{1C90C860-71D7-3254-59BB-786E990A9343}"/>
          </ac:spMkLst>
        </pc:spChg>
      </pc:sldChg>
      <pc:sldChg chg="modSp del">
        <pc:chgData name="Cortez, Sandra - DON" userId="d0023471-7482-4826-aeb3-f7ac48133a0d" providerId="ADAL" clId="{4C9F501D-8648-411B-921D-83E6CFBF8757}" dt="2024-01-16T14:28:35.206" v="1798" actId="47"/>
        <pc:sldMkLst>
          <pc:docMk/>
          <pc:sldMk cId="956981245" sldId="296"/>
        </pc:sldMkLst>
        <pc:spChg chg="mod">
          <ac:chgData name="Cortez, Sandra - DON" userId="d0023471-7482-4826-aeb3-f7ac48133a0d" providerId="ADAL" clId="{4C9F501D-8648-411B-921D-83E6CFBF8757}" dt="2024-01-16T14:09:06.300" v="8"/>
          <ac:spMkLst>
            <pc:docMk/>
            <pc:sldMk cId="956981245" sldId="296"/>
            <ac:spMk id="153" creationId="{F8500094-CFA8-53C1-A63B-CA6AEDA20B26}"/>
          </ac:spMkLst>
        </pc:spChg>
      </pc:sldChg>
      <pc:sldChg chg="addSp delSp modSp mod modTransition addAnim delAnim modAnim modNotesTx">
        <pc:chgData name="Cortez, Sandra - DON" userId="d0023471-7482-4826-aeb3-f7ac48133a0d" providerId="ADAL" clId="{4C9F501D-8648-411B-921D-83E6CFBF8757}" dt="2024-01-23T17:59:33.463" v="4809" actId="1076"/>
        <pc:sldMkLst>
          <pc:docMk/>
          <pc:sldMk cId="3569336530" sldId="297"/>
        </pc:sldMkLst>
        <pc:spChg chg="mod">
          <ac:chgData name="Cortez, Sandra - DON" userId="d0023471-7482-4826-aeb3-f7ac48133a0d" providerId="ADAL" clId="{4C9F501D-8648-411B-921D-83E6CFBF8757}" dt="2024-01-16T14:10:02.426" v="20" actId="20577"/>
          <ac:spMkLst>
            <pc:docMk/>
            <pc:sldMk cId="3569336530" sldId="297"/>
            <ac:spMk id="7" creationId="{C30E711B-405F-E4E4-B0A5-C4C56C2C91A1}"/>
          </ac:spMkLst>
        </pc:spChg>
        <pc:spChg chg="add mod">
          <ac:chgData name="Cortez, Sandra - DON" userId="d0023471-7482-4826-aeb3-f7ac48133a0d" providerId="ADAL" clId="{4C9F501D-8648-411B-921D-83E6CFBF8757}" dt="2024-01-23T17:59:33.463" v="4809" actId="1076"/>
          <ac:spMkLst>
            <pc:docMk/>
            <pc:sldMk cId="3569336530" sldId="297"/>
            <ac:spMk id="9" creationId="{35117F6F-8EEF-C9D0-C28B-74B30F4F5E1E}"/>
          </ac:spMkLst>
        </pc:spChg>
        <pc:picChg chg="add del mod">
          <ac:chgData name="Cortez, Sandra - DON" userId="d0023471-7482-4826-aeb3-f7ac48133a0d" providerId="ADAL" clId="{4C9F501D-8648-411B-921D-83E6CFBF8757}" dt="2024-01-16T16:53:06.527" v="3267"/>
          <ac:picMkLst>
            <pc:docMk/>
            <pc:sldMk cId="3569336530" sldId="297"/>
            <ac:picMk id="11" creationId="{F20ECE6E-7EFE-4E25-8ABF-C1D322FBC28E}"/>
          </ac:picMkLst>
        </pc:picChg>
        <pc:picChg chg="add del mod">
          <ac:chgData name="Cortez, Sandra - DON" userId="d0023471-7482-4826-aeb3-f7ac48133a0d" providerId="ADAL" clId="{4C9F501D-8648-411B-921D-83E6CFBF8757}" dt="2024-01-23T17:53:55.299" v="4777" actId="478"/>
          <ac:picMkLst>
            <pc:docMk/>
            <pc:sldMk cId="3569336530" sldId="297"/>
            <ac:picMk id="12" creationId="{64DAE36F-EC10-112C-0B56-F99D4B32B2EE}"/>
          </ac:picMkLst>
        </pc:picChg>
        <pc:picChg chg="add del mod ord">
          <ac:chgData name="Cortez, Sandra - DON" userId="d0023471-7482-4826-aeb3-f7ac48133a0d" providerId="ADAL" clId="{4C9F501D-8648-411B-921D-83E6CFBF8757}" dt="2024-01-16T16:53:30.138" v="3268"/>
          <ac:picMkLst>
            <pc:docMk/>
            <pc:sldMk cId="3569336530" sldId="297"/>
            <ac:picMk id="14" creationId="{C1D26B97-3BAD-42A6-426A-0511563DA935}"/>
          </ac:picMkLst>
        </pc:picChg>
        <pc:picChg chg="add del mod">
          <ac:chgData name="Cortez, Sandra - DON" userId="d0023471-7482-4826-aeb3-f7ac48133a0d" providerId="ADAL" clId="{4C9F501D-8648-411B-921D-83E6CFBF8757}" dt="2024-01-16T16:53:34.277" v="3270"/>
          <ac:picMkLst>
            <pc:docMk/>
            <pc:sldMk cId="3569336530" sldId="297"/>
            <ac:picMk id="15" creationId="{84B84370-22F6-7E63-870C-77EE22FAB9C0}"/>
          </ac:picMkLst>
        </pc:picChg>
        <pc:picChg chg="add del mod ord">
          <ac:chgData name="Cortez, Sandra - DON" userId="d0023471-7482-4826-aeb3-f7ac48133a0d" providerId="ADAL" clId="{4C9F501D-8648-411B-921D-83E6CFBF8757}" dt="2024-01-16T16:54:16.909" v="3271"/>
          <ac:picMkLst>
            <pc:docMk/>
            <pc:sldMk cId="3569336530" sldId="297"/>
            <ac:picMk id="18" creationId="{3BD6DFB2-98E0-E9D9-8969-8149B177E1E6}"/>
          </ac:picMkLst>
        </pc:picChg>
        <pc:picChg chg="add del mod">
          <ac:chgData name="Cortez, Sandra - DON" userId="d0023471-7482-4826-aeb3-f7ac48133a0d" providerId="ADAL" clId="{4C9F501D-8648-411B-921D-83E6CFBF8757}" dt="2024-01-16T17:00:17.091" v="3343"/>
          <ac:picMkLst>
            <pc:docMk/>
            <pc:sldMk cId="3569336530" sldId="297"/>
            <ac:picMk id="19" creationId="{B59005B6-853B-1DBA-D9EF-9FBCD01DB4BB}"/>
          </ac:picMkLst>
        </pc:picChg>
        <pc:picChg chg="add del mod ord">
          <ac:chgData name="Cortez, Sandra - DON" userId="d0023471-7482-4826-aeb3-f7ac48133a0d" providerId="ADAL" clId="{4C9F501D-8648-411B-921D-83E6CFBF8757}" dt="2024-01-16T17:00:37.158" v="3344"/>
          <ac:picMkLst>
            <pc:docMk/>
            <pc:sldMk cId="3569336530" sldId="297"/>
            <ac:picMk id="25" creationId="{3B76F381-DFF4-9E8B-32F3-87EF6838F838}"/>
          </ac:picMkLst>
        </pc:picChg>
        <pc:picChg chg="add del mod">
          <ac:chgData name="Cortez, Sandra - DON" userId="d0023471-7482-4826-aeb3-f7ac48133a0d" providerId="ADAL" clId="{4C9F501D-8648-411B-921D-83E6CFBF8757}" dt="2024-01-16T17:00:45.911" v="3346"/>
          <ac:picMkLst>
            <pc:docMk/>
            <pc:sldMk cId="3569336530" sldId="297"/>
            <ac:picMk id="26" creationId="{FBBFF99A-375E-D543-DF97-AD373FE660B5}"/>
          </ac:picMkLst>
        </pc:picChg>
        <pc:picChg chg="add del mod ord">
          <ac:chgData name="Cortez, Sandra - DON" userId="d0023471-7482-4826-aeb3-f7ac48133a0d" providerId="ADAL" clId="{4C9F501D-8648-411B-921D-83E6CFBF8757}" dt="2024-01-16T17:01:05.701" v="3347"/>
          <ac:picMkLst>
            <pc:docMk/>
            <pc:sldMk cId="3569336530" sldId="297"/>
            <ac:picMk id="29" creationId="{D99424DF-C76D-204D-8A51-1B010095A837}"/>
          </ac:picMkLst>
        </pc:picChg>
        <pc:picChg chg="add del mod">
          <ac:chgData name="Cortez, Sandra - DON" userId="d0023471-7482-4826-aeb3-f7ac48133a0d" providerId="ADAL" clId="{4C9F501D-8648-411B-921D-83E6CFBF8757}" dt="2024-01-16T17:01:08.993" v="3349"/>
          <ac:picMkLst>
            <pc:docMk/>
            <pc:sldMk cId="3569336530" sldId="297"/>
            <ac:picMk id="30" creationId="{6A0CFA1E-F0B5-F917-CB43-A872CF70AE61}"/>
          </ac:picMkLst>
        </pc:picChg>
        <pc:picChg chg="add del mod ord">
          <ac:chgData name="Cortez, Sandra - DON" userId="d0023471-7482-4826-aeb3-f7ac48133a0d" providerId="ADAL" clId="{4C9F501D-8648-411B-921D-83E6CFBF8757}" dt="2024-01-16T17:01:35.938" v="3350"/>
          <ac:picMkLst>
            <pc:docMk/>
            <pc:sldMk cId="3569336530" sldId="297"/>
            <ac:picMk id="33" creationId="{9163F231-7C9A-859A-F0A4-E28B3FA39B27}"/>
          </ac:picMkLst>
        </pc:picChg>
        <pc:picChg chg="add del mod">
          <ac:chgData name="Cortez, Sandra - DON" userId="d0023471-7482-4826-aeb3-f7ac48133a0d" providerId="ADAL" clId="{4C9F501D-8648-411B-921D-83E6CFBF8757}" dt="2024-01-16T17:01:41.429" v="3352"/>
          <ac:picMkLst>
            <pc:docMk/>
            <pc:sldMk cId="3569336530" sldId="297"/>
            <ac:picMk id="34" creationId="{962E28EB-175A-B672-A995-F87E5E901E30}"/>
          </ac:picMkLst>
        </pc:picChg>
        <pc:picChg chg="add del mod ord">
          <ac:chgData name="Cortez, Sandra - DON" userId="d0023471-7482-4826-aeb3-f7ac48133a0d" providerId="ADAL" clId="{4C9F501D-8648-411B-921D-83E6CFBF8757}" dt="2024-01-16T17:01:45.255" v="3353"/>
          <ac:picMkLst>
            <pc:docMk/>
            <pc:sldMk cId="3569336530" sldId="297"/>
            <ac:picMk id="37" creationId="{5F4128C1-6668-2E7A-2157-25C58D19FCED}"/>
          </ac:picMkLst>
        </pc:picChg>
        <pc:picChg chg="add del mod">
          <ac:chgData name="Cortez, Sandra - DON" userId="d0023471-7482-4826-aeb3-f7ac48133a0d" providerId="ADAL" clId="{4C9F501D-8648-411B-921D-83E6CFBF8757}" dt="2024-01-16T17:01:48.408" v="3355"/>
          <ac:picMkLst>
            <pc:docMk/>
            <pc:sldMk cId="3569336530" sldId="297"/>
            <ac:picMk id="38" creationId="{0A7092F9-5038-DA94-194D-FCF21B7F0D78}"/>
          </ac:picMkLst>
        </pc:picChg>
        <pc:picChg chg="add del mod ord">
          <ac:chgData name="Cortez, Sandra - DON" userId="d0023471-7482-4826-aeb3-f7ac48133a0d" providerId="ADAL" clId="{4C9F501D-8648-411B-921D-83E6CFBF8757}" dt="2024-01-16T17:01:55.319" v="3356"/>
          <ac:picMkLst>
            <pc:docMk/>
            <pc:sldMk cId="3569336530" sldId="297"/>
            <ac:picMk id="41" creationId="{3929A403-1E3F-9310-FD59-F4558DB84B91}"/>
          </ac:picMkLst>
        </pc:picChg>
        <pc:picChg chg="add del mod">
          <ac:chgData name="Cortez, Sandra - DON" userId="d0023471-7482-4826-aeb3-f7ac48133a0d" providerId="ADAL" clId="{4C9F501D-8648-411B-921D-83E6CFBF8757}" dt="2024-01-16T17:01:58.493" v="3358"/>
          <ac:picMkLst>
            <pc:docMk/>
            <pc:sldMk cId="3569336530" sldId="297"/>
            <ac:picMk id="42" creationId="{FC1AE5FD-D984-C78A-9A6B-02E5D61A48B3}"/>
          </ac:picMkLst>
        </pc:picChg>
        <pc:picChg chg="add del mod ord">
          <ac:chgData name="Cortez, Sandra - DON" userId="d0023471-7482-4826-aeb3-f7ac48133a0d" providerId="ADAL" clId="{4C9F501D-8648-411B-921D-83E6CFBF8757}" dt="2024-01-16T17:02:07.548" v="3359"/>
          <ac:picMkLst>
            <pc:docMk/>
            <pc:sldMk cId="3569336530" sldId="297"/>
            <ac:picMk id="45" creationId="{A38A3E4B-D6F6-F307-90AA-28AE5147E040}"/>
          </ac:picMkLst>
        </pc:picChg>
        <pc:picChg chg="add del mod">
          <ac:chgData name="Cortez, Sandra - DON" userId="d0023471-7482-4826-aeb3-f7ac48133a0d" providerId="ADAL" clId="{4C9F501D-8648-411B-921D-83E6CFBF8757}" dt="2024-01-16T17:02:12.059" v="3361"/>
          <ac:picMkLst>
            <pc:docMk/>
            <pc:sldMk cId="3569336530" sldId="297"/>
            <ac:picMk id="46" creationId="{FF6EB303-FF92-52FA-96E9-B06D5A5BE5EA}"/>
          </ac:picMkLst>
        </pc:picChg>
        <pc:picChg chg="add del mod ord">
          <ac:chgData name="Cortez, Sandra - DON" userId="d0023471-7482-4826-aeb3-f7ac48133a0d" providerId="ADAL" clId="{4C9F501D-8648-411B-921D-83E6CFBF8757}" dt="2024-01-16T17:02:53.355" v="3362"/>
          <ac:picMkLst>
            <pc:docMk/>
            <pc:sldMk cId="3569336530" sldId="297"/>
            <ac:picMk id="49" creationId="{A1B8C4AB-9C63-C752-F254-28347030936A}"/>
          </ac:picMkLst>
        </pc:picChg>
        <pc:picChg chg="add del mod">
          <ac:chgData name="Cortez, Sandra - DON" userId="d0023471-7482-4826-aeb3-f7ac48133a0d" providerId="ADAL" clId="{4C9F501D-8648-411B-921D-83E6CFBF8757}" dt="2024-01-19T15:08:09.076" v="4129" actId="478"/>
          <ac:picMkLst>
            <pc:docMk/>
            <pc:sldMk cId="3569336530" sldId="297"/>
            <ac:picMk id="50" creationId="{5824A0B2-3245-604C-EB11-8F9C2C728981}"/>
          </ac:picMkLst>
        </pc:picChg>
      </pc:sldChg>
      <pc:sldChg chg="addSp delSp modSp mod delCm modCm">
        <pc:chgData name="Cortez, Sandra - DON" userId="d0023471-7482-4826-aeb3-f7ac48133a0d" providerId="ADAL" clId="{4C9F501D-8648-411B-921D-83E6CFBF8757}" dt="2024-01-29T20:02:45.605" v="7038" actId="20577"/>
        <pc:sldMkLst>
          <pc:docMk/>
          <pc:sldMk cId="3701214885" sldId="298"/>
        </pc:sldMkLst>
        <pc:spChg chg="add del mod">
          <ac:chgData name="Cortez, Sandra - DON" userId="d0023471-7482-4826-aeb3-f7ac48133a0d" providerId="ADAL" clId="{4C9F501D-8648-411B-921D-83E6CFBF8757}" dt="2024-01-23T17:40:22.676" v="4727" actId="931"/>
          <ac:spMkLst>
            <pc:docMk/>
            <pc:sldMk cId="3701214885" sldId="298"/>
            <ac:spMk id="4" creationId="{A63B035F-D50D-4CB6-F7A6-23CF2B1CA1FA}"/>
          </ac:spMkLst>
        </pc:spChg>
        <pc:spChg chg="add mod">
          <ac:chgData name="Cortez, Sandra - DON" userId="d0023471-7482-4826-aeb3-f7ac48133a0d" providerId="ADAL" clId="{4C9F501D-8648-411B-921D-83E6CFBF8757}" dt="2024-01-19T14:47:11.329" v="4057" actId="1076"/>
          <ac:spMkLst>
            <pc:docMk/>
            <pc:sldMk cId="3701214885" sldId="298"/>
            <ac:spMk id="7" creationId="{75438C82-01F0-443D-EC2C-7D3407852A28}"/>
          </ac:spMkLst>
        </pc:spChg>
        <pc:graphicFrameChg chg="mod modGraphic">
          <ac:chgData name="Cortez, Sandra - DON" userId="d0023471-7482-4826-aeb3-f7ac48133a0d" providerId="ADAL" clId="{4C9F501D-8648-411B-921D-83E6CFBF8757}" dt="2024-01-29T20:02:45.605" v="7038" actId="20577"/>
          <ac:graphicFrameMkLst>
            <pc:docMk/>
            <pc:sldMk cId="3701214885" sldId="298"/>
            <ac:graphicFrameMk id="11" creationId="{0B69E8E6-9D16-D9E3-B5C1-6F6E6588BF6A}"/>
          </ac:graphicFrameMkLst>
        </pc:graphicFrameChg>
        <pc:picChg chg="add del mod">
          <ac:chgData name="Cortez, Sandra - DON" userId="d0023471-7482-4826-aeb3-f7ac48133a0d" providerId="ADAL" clId="{4C9F501D-8648-411B-921D-83E6CFBF8757}" dt="2024-01-16T17:41:31.619" v="3423" actId="478"/>
          <ac:picMkLst>
            <pc:docMk/>
            <pc:sldMk cId="3701214885" sldId="298"/>
            <ac:picMk id="3" creationId="{D8FEE8E6-67CD-17B1-70CC-31EA2DFB4DD6}"/>
          </ac:picMkLst>
        </pc:picChg>
        <pc:picChg chg="del">
          <ac:chgData name="Cortez, Sandra - DON" userId="d0023471-7482-4826-aeb3-f7ac48133a0d" providerId="ADAL" clId="{4C9F501D-8648-411B-921D-83E6CFBF8757}" dt="2024-01-23T17:40:10.273" v="4726" actId="478"/>
          <ac:picMkLst>
            <pc:docMk/>
            <pc:sldMk cId="3701214885" sldId="298"/>
            <ac:picMk id="6" creationId="{51A06734-9234-687F-E232-56B8B04C890F}"/>
          </ac:picMkLst>
        </pc:picChg>
        <pc:picChg chg="add mod">
          <ac:chgData name="Cortez, Sandra - DON" userId="d0023471-7482-4826-aeb3-f7ac48133a0d" providerId="ADAL" clId="{4C9F501D-8648-411B-921D-83E6CFBF8757}" dt="2024-01-23T17:40:38.577" v="4730" actId="14100"/>
          <ac:picMkLst>
            <pc:docMk/>
            <pc:sldMk cId="3701214885" sldId="298"/>
            <ac:picMk id="8" creationId="{7A6D53A9-BE84-0829-87E5-C3A9F4F8E469}"/>
          </ac:picMkLst>
        </pc:picChg>
        <pc:extLst>
          <p:ext xmlns:p="http://schemas.openxmlformats.org/presentationml/2006/main" uri="{D6D511B9-2390-475A-947B-AFAB55BFBCF1}">
            <pc226:cmChg xmlns:pc226="http://schemas.microsoft.com/office/powerpoint/2022/06/main/command" chg="del mod">
              <pc226:chgData name="Cortez, Sandra - DON" userId="d0023471-7482-4826-aeb3-f7ac48133a0d" providerId="ADAL" clId="{4C9F501D-8648-411B-921D-83E6CFBF8757}" dt="2024-01-16T14:56:12.895" v="2361"/>
              <pc2:cmMkLst xmlns:pc2="http://schemas.microsoft.com/office/powerpoint/2019/9/main/command">
                <pc:docMk/>
                <pc:sldMk cId="3701214885" sldId="298"/>
                <pc2:cmMk id="{6BC160F6-1855-4CBE-A7B5-5601A2C0758D}"/>
              </pc2:cmMkLst>
            </pc226:cmChg>
          </p:ext>
        </pc:extLst>
      </pc:sldChg>
      <pc:sldChg chg="addSp delSp modSp add mod ord modTransition delAnim modAnim modNotesTx">
        <pc:chgData name="Cortez, Sandra - DON" userId="d0023471-7482-4826-aeb3-f7ac48133a0d" providerId="ADAL" clId="{4C9F501D-8648-411B-921D-83E6CFBF8757}" dt="2024-01-19T15:46:07.001" v="4532" actId="14100"/>
        <pc:sldMkLst>
          <pc:docMk/>
          <pc:sldMk cId="904965696" sldId="299"/>
        </pc:sldMkLst>
        <pc:spChg chg="mod">
          <ac:chgData name="Cortez, Sandra - DON" userId="d0023471-7482-4826-aeb3-f7ac48133a0d" providerId="ADAL" clId="{4C9F501D-8648-411B-921D-83E6CFBF8757}" dt="2024-01-16T20:09:49.659" v="3554" actId="20577"/>
          <ac:spMkLst>
            <pc:docMk/>
            <pc:sldMk cId="904965696" sldId="299"/>
            <ac:spMk id="2" creationId="{698F3F36-81D0-6B02-A324-315BEB5BD14B}"/>
          </ac:spMkLst>
        </pc:spChg>
        <pc:spChg chg="add mod">
          <ac:chgData name="Cortez, Sandra - DON" userId="d0023471-7482-4826-aeb3-f7ac48133a0d" providerId="ADAL" clId="{4C9F501D-8648-411B-921D-83E6CFBF8757}" dt="2024-01-19T14:48:10.014" v="4066" actId="1076"/>
          <ac:spMkLst>
            <pc:docMk/>
            <pc:sldMk cId="904965696" sldId="299"/>
            <ac:spMk id="4" creationId="{DC90D77E-D2DB-AE03-165A-91EB51977E7E}"/>
          </ac:spMkLst>
        </pc:spChg>
        <pc:spChg chg="mod">
          <ac:chgData name="Cortez, Sandra - DON" userId="d0023471-7482-4826-aeb3-f7ac48133a0d" providerId="ADAL" clId="{4C9F501D-8648-411B-921D-83E6CFBF8757}" dt="2024-01-19T15:46:07.001" v="4532" actId="14100"/>
          <ac:spMkLst>
            <pc:docMk/>
            <pc:sldMk cId="904965696" sldId="299"/>
            <ac:spMk id="8" creationId="{82653577-4B34-95A2-710B-1580852F8F92}"/>
          </ac:spMkLst>
        </pc:spChg>
        <pc:picChg chg="add del mod">
          <ac:chgData name="Cortez, Sandra - DON" userId="d0023471-7482-4826-aeb3-f7ac48133a0d" providerId="ADAL" clId="{4C9F501D-8648-411B-921D-83E6CFBF8757}" dt="2024-01-16T20:36:00.901" v="3778"/>
          <ac:picMkLst>
            <pc:docMk/>
            <pc:sldMk cId="904965696" sldId="299"/>
            <ac:picMk id="10" creationId="{C45E084D-3E47-9A16-7D84-7B8724AC4B9F}"/>
          </ac:picMkLst>
        </pc:picChg>
        <pc:picChg chg="add del mod ord">
          <ac:chgData name="Cortez, Sandra - DON" userId="d0023471-7482-4826-aeb3-f7ac48133a0d" providerId="ADAL" clId="{4C9F501D-8648-411B-921D-83E6CFBF8757}" dt="2024-01-16T20:36:06.418" v="3779"/>
          <ac:picMkLst>
            <pc:docMk/>
            <pc:sldMk cId="904965696" sldId="299"/>
            <ac:picMk id="13" creationId="{E7241F9C-6674-ADB6-F255-E9792D8E37D0}"/>
          </ac:picMkLst>
        </pc:picChg>
        <pc:picChg chg="add del mod">
          <ac:chgData name="Cortez, Sandra - DON" userId="d0023471-7482-4826-aeb3-f7ac48133a0d" providerId="ADAL" clId="{4C9F501D-8648-411B-921D-83E6CFBF8757}" dt="2024-01-16T20:55:30.145" v="3896" actId="478"/>
          <ac:picMkLst>
            <pc:docMk/>
            <pc:sldMk cId="904965696" sldId="299"/>
            <ac:picMk id="17" creationId="{FC18226D-0F4C-E118-E842-2D55AC008FF5}"/>
          </ac:picMkLst>
        </pc:picChg>
      </pc:sldChg>
      <pc:sldChg chg="addSp delSp modSp add mod modTransition delAnim modAnim modNotesTx">
        <pc:chgData name="Cortez, Sandra - DON" userId="d0023471-7482-4826-aeb3-f7ac48133a0d" providerId="ADAL" clId="{4C9F501D-8648-411B-921D-83E6CFBF8757}" dt="2024-01-19T16:07:25.923" v="4591" actId="113"/>
        <pc:sldMkLst>
          <pc:docMk/>
          <pc:sldMk cId="2293986917" sldId="300"/>
        </pc:sldMkLst>
        <pc:spChg chg="add mod">
          <ac:chgData name="Cortez, Sandra - DON" userId="d0023471-7482-4826-aeb3-f7ac48133a0d" providerId="ADAL" clId="{4C9F501D-8648-411B-921D-83E6CFBF8757}" dt="2024-01-19T14:47:52.261" v="4064" actId="1076"/>
          <ac:spMkLst>
            <pc:docMk/>
            <pc:sldMk cId="2293986917" sldId="300"/>
            <ac:spMk id="4" creationId="{A1CD8804-E139-4C70-5585-FC87E89A9A12}"/>
          </ac:spMkLst>
        </pc:spChg>
        <pc:spChg chg="mod">
          <ac:chgData name="Cortez, Sandra - DON" userId="d0023471-7482-4826-aeb3-f7ac48133a0d" providerId="ADAL" clId="{4C9F501D-8648-411B-921D-83E6CFBF8757}" dt="2024-01-19T16:07:25.923" v="4591" actId="113"/>
          <ac:spMkLst>
            <pc:docMk/>
            <pc:sldMk cId="2293986917" sldId="300"/>
            <ac:spMk id="8" creationId="{82653577-4B34-95A2-710B-1580852F8F92}"/>
          </ac:spMkLst>
        </pc:spChg>
        <pc:picChg chg="add del mod">
          <ac:chgData name="Cortez, Sandra - DON" userId="d0023471-7482-4826-aeb3-f7ac48133a0d" providerId="ADAL" clId="{4C9F501D-8648-411B-921D-83E6CFBF8757}" dt="2024-01-16T20:46:25.996" v="3869"/>
          <ac:picMkLst>
            <pc:docMk/>
            <pc:sldMk cId="2293986917" sldId="300"/>
            <ac:picMk id="9" creationId="{1123AAD5-66D9-4BA7-A319-B988CE78C634}"/>
          </ac:picMkLst>
        </pc:picChg>
        <pc:picChg chg="add del mod">
          <ac:chgData name="Cortez, Sandra - DON" userId="d0023471-7482-4826-aeb3-f7ac48133a0d" providerId="ADAL" clId="{4C9F501D-8648-411B-921D-83E6CFBF8757}" dt="2024-01-16T20:46:30.474" v="3871"/>
          <ac:picMkLst>
            <pc:docMk/>
            <pc:sldMk cId="2293986917" sldId="300"/>
            <ac:picMk id="10" creationId="{EE734E36-9BE9-0AF4-1737-5AE2FA726888}"/>
          </ac:picMkLst>
        </pc:picChg>
        <pc:picChg chg="add del mod ord">
          <ac:chgData name="Cortez, Sandra - DON" userId="d0023471-7482-4826-aeb3-f7ac48133a0d" providerId="ADAL" clId="{4C9F501D-8648-411B-921D-83E6CFBF8757}" dt="2024-01-16T20:46:45.843" v="3872"/>
          <ac:picMkLst>
            <pc:docMk/>
            <pc:sldMk cId="2293986917" sldId="300"/>
            <ac:picMk id="13" creationId="{36B6E3E3-872E-C830-B231-666AC542228E}"/>
          </ac:picMkLst>
        </pc:picChg>
        <pc:picChg chg="add del mod">
          <ac:chgData name="Cortez, Sandra - DON" userId="d0023471-7482-4826-aeb3-f7ac48133a0d" providerId="ADAL" clId="{4C9F501D-8648-411B-921D-83E6CFBF8757}" dt="2024-01-16T20:46:49.662" v="3874"/>
          <ac:picMkLst>
            <pc:docMk/>
            <pc:sldMk cId="2293986917" sldId="300"/>
            <ac:picMk id="14" creationId="{15974E23-6223-A62B-082B-5B3E402B337E}"/>
          </ac:picMkLst>
        </pc:picChg>
        <pc:picChg chg="add del mod ord">
          <ac:chgData name="Cortez, Sandra - DON" userId="d0023471-7482-4826-aeb3-f7ac48133a0d" providerId="ADAL" clId="{4C9F501D-8648-411B-921D-83E6CFBF8757}" dt="2024-01-16T20:47:36.324" v="3875"/>
          <ac:picMkLst>
            <pc:docMk/>
            <pc:sldMk cId="2293986917" sldId="300"/>
            <ac:picMk id="17" creationId="{6B55D2FB-8E50-E6BC-5C99-6A9260547A98}"/>
          </ac:picMkLst>
        </pc:picChg>
        <pc:picChg chg="add del mod">
          <ac:chgData name="Cortez, Sandra - DON" userId="d0023471-7482-4826-aeb3-f7ac48133a0d" providerId="ADAL" clId="{4C9F501D-8648-411B-921D-83E6CFBF8757}" dt="2024-01-16T20:47:42.790" v="3877"/>
          <ac:picMkLst>
            <pc:docMk/>
            <pc:sldMk cId="2293986917" sldId="300"/>
            <ac:picMk id="18" creationId="{9CBBA493-BF27-AFE2-B94C-3ED19113952A}"/>
          </ac:picMkLst>
        </pc:picChg>
        <pc:picChg chg="add del mod ord">
          <ac:chgData name="Cortez, Sandra - DON" userId="d0023471-7482-4826-aeb3-f7ac48133a0d" providerId="ADAL" clId="{4C9F501D-8648-411B-921D-83E6CFBF8757}" dt="2024-01-16T20:47:56.555" v="3878"/>
          <ac:picMkLst>
            <pc:docMk/>
            <pc:sldMk cId="2293986917" sldId="300"/>
            <ac:picMk id="21" creationId="{ADFCD75D-AA82-AAC1-D296-17508E092EBE}"/>
          </ac:picMkLst>
        </pc:picChg>
        <pc:picChg chg="add del mod">
          <ac:chgData name="Cortez, Sandra - DON" userId="d0023471-7482-4826-aeb3-f7ac48133a0d" providerId="ADAL" clId="{4C9F501D-8648-411B-921D-83E6CFBF8757}" dt="2024-01-16T20:48:00.201" v="3880"/>
          <ac:picMkLst>
            <pc:docMk/>
            <pc:sldMk cId="2293986917" sldId="300"/>
            <ac:picMk id="22" creationId="{AF1407C0-2E3C-1912-DE0D-C13D2D6712E6}"/>
          </ac:picMkLst>
        </pc:picChg>
        <pc:picChg chg="add del mod ord">
          <ac:chgData name="Cortez, Sandra - DON" userId="d0023471-7482-4826-aeb3-f7ac48133a0d" providerId="ADAL" clId="{4C9F501D-8648-411B-921D-83E6CFBF8757}" dt="2024-01-16T20:48:12.202" v="3881"/>
          <ac:picMkLst>
            <pc:docMk/>
            <pc:sldMk cId="2293986917" sldId="300"/>
            <ac:picMk id="25" creationId="{C31EE3DD-C881-019B-C669-C6A6731E1266}"/>
          </ac:picMkLst>
        </pc:picChg>
        <pc:picChg chg="add del mod">
          <ac:chgData name="Cortez, Sandra - DON" userId="d0023471-7482-4826-aeb3-f7ac48133a0d" providerId="ADAL" clId="{4C9F501D-8648-411B-921D-83E6CFBF8757}" dt="2024-01-16T20:48:16.728" v="3883"/>
          <ac:picMkLst>
            <pc:docMk/>
            <pc:sldMk cId="2293986917" sldId="300"/>
            <ac:picMk id="26" creationId="{69C293BC-9BC0-2A29-356C-1FDDAE3C5EFF}"/>
          </ac:picMkLst>
        </pc:picChg>
        <pc:picChg chg="add del mod ord">
          <ac:chgData name="Cortez, Sandra - DON" userId="d0023471-7482-4826-aeb3-f7ac48133a0d" providerId="ADAL" clId="{4C9F501D-8648-411B-921D-83E6CFBF8757}" dt="2024-01-16T20:49:01.609" v="3884"/>
          <ac:picMkLst>
            <pc:docMk/>
            <pc:sldMk cId="2293986917" sldId="300"/>
            <ac:picMk id="29" creationId="{767D40FB-4CE1-C94F-6614-353EB66208BF}"/>
          </ac:picMkLst>
        </pc:picChg>
        <pc:picChg chg="add del mod">
          <ac:chgData name="Cortez, Sandra - DON" userId="d0023471-7482-4826-aeb3-f7ac48133a0d" providerId="ADAL" clId="{4C9F501D-8648-411B-921D-83E6CFBF8757}" dt="2024-01-16T20:50:26.429" v="3888"/>
          <ac:picMkLst>
            <pc:docMk/>
            <pc:sldMk cId="2293986917" sldId="300"/>
            <ac:picMk id="30" creationId="{03465B76-8DE8-7319-5CA0-D2A8CDCB7A49}"/>
          </ac:picMkLst>
        </pc:picChg>
        <pc:picChg chg="add del mod ord">
          <ac:chgData name="Cortez, Sandra - DON" userId="d0023471-7482-4826-aeb3-f7ac48133a0d" providerId="ADAL" clId="{4C9F501D-8648-411B-921D-83E6CFBF8757}" dt="2024-01-16T20:51:56.500" v="3889"/>
          <ac:picMkLst>
            <pc:docMk/>
            <pc:sldMk cId="2293986917" sldId="300"/>
            <ac:picMk id="34" creationId="{1A63BBD0-2A86-D590-802C-0EE6881272B4}"/>
          </ac:picMkLst>
        </pc:picChg>
        <pc:picChg chg="add del mod">
          <ac:chgData name="Cortez, Sandra - DON" userId="d0023471-7482-4826-aeb3-f7ac48133a0d" providerId="ADAL" clId="{4C9F501D-8648-411B-921D-83E6CFBF8757}" dt="2024-01-17T21:54:36.668" v="3916" actId="478"/>
          <ac:picMkLst>
            <pc:docMk/>
            <pc:sldMk cId="2293986917" sldId="300"/>
            <ac:picMk id="35" creationId="{43FFF77A-2ECE-96E2-888A-AF4E96139F16}"/>
          </ac:picMkLst>
        </pc:picChg>
      </pc:sldChg>
      <pc:sldChg chg="addSp delSp modSp new del mod ord modTransition delAnim modAnim">
        <pc:chgData name="Cortez, Sandra - DON" userId="d0023471-7482-4826-aeb3-f7ac48133a0d" providerId="ADAL" clId="{4C9F501D-8648-411B-921D-83E6CFBF8757}" dt="2024-01-19T22:07:39.575" v="4637" actId="47"/>
        <pc:sldMkLst>
          <pc:docMk/>
          <pc:sldMk cId="362995700" sldId="301"/>
        </pc:sldMkLst>
        <pc:spChg chg="add mod">
          <ac:chgData name="Cortez, Sandra - DON" userId="d0023471-7482-4826-aeb3-f7ac48133a0d" providerId="ADAL" clId="{4C9F501D-8648-411B-921D-83E6CFBF8757}" dt="2024-01-19T15:16:30.440" v="4293" actId="403"/>
          <ac:spMkLst>
            <pc:docMk/>
            <pc:sldMk cId="362995700" sldId="301"/>
            <ac:spMk id="80" creationId="{EBF55475-5944-8086-5F59-D79738B62049}"/>
          </ac:spMkLst>
        </pc:spChg>
        <pc:picChg chg="add del mod">
          <ac:chgData name="Cortez, Sandra - DON" userId="d0023471-7482-4826-aeb3-f7ac48133a0d" providerId="ADAL" clId="{4C9F501D-8648-411B-921D-83E6CFBF8757}" dt="2024-01-19T14:52:01.713" v="4072"/>
          <ac:picMkLst>
            <pc:docMk/>
            <pc:sldMk cId="362995700" sldId="301"/>
            <ac:picMk id="7" creationId="{4161A75D-E1E1-4E45-A859-1B58DA09CE97}"/>
          </ac:picMkLst>
        </pc:picChg>
        <pc:picChg chg="add del mod ord">
          <ac:chgData name="Cortez, Sandra - DON" userId="d0023471-7482-4826-aeb3-f7ac48133a0d" providerId="ADAL" clId="{4C9F501D-8648-411B-921D-83E6CFBF8757}" dt="2024-01-19T14:52:28.921" v="4073"/>
          <ac:picMkLst>
            <pc:docMk/>
            <pc:sldMk cId="362995700" sldId="301"/>
            <ac:picMk id="10" creationId="{C082908D-D485-17D8-BF05-B62993C816CC}"/>
          </ac:picMkLst>
        </pc:picChg>
        <pc:picChg chg="add del mod">
          <ac:chgData name="Cortez, Sandra - DON" userId="d0023471-7482-4826-aeb3-f7ac48133a0d" providerId="ADAL" clId="{4C9F501D-8648-411B-921D-83E6CFBF8757}" dt="2024-01-19T14:52:33.722" v="4075"/>
          <ac:picMkLst>
            <pc:docMk/>
            <pc:sldMk cId="362995700" sldId="301"/>
            <ac:picMk id="11" creationId="{14334780-1285-B08A-233A-FEAB2E5FDA40}"/>
          </ac:picMkLst>
        </pc:picChg>
        <pc:picChg chg="add del mod ord">
          <ac:chgData name="Cortez, Sandra - DON" userId="d0023471-7482-4826-aeb3-f7ac48133a0d" providerId="ADAL" clId="{4C9F501D-8648-411B-921D-83E6CFBF8757}" dt="2024-01-19T14:52:40.997" v="4076"/>
          <ac:picMkLst>
            <pc:docMk/>
            <pc:sldMk cId="362995700" sldId="301"/>
            <ac:picMk id="14" creationId="{47230C52-F1C5-82C1-2EAA-0DE909D6BC42}"/>
          </ac:picMkLst>
        </pc:picChg>
        <pc:picChg chg="add del mod">
          <ac:chgData name="Cortez, Sandra - DON" userId="d0023471-7482-4826-aeb3-f7ac48133a0d" providerId="ADAL" clId="{4C9F501D-8648-411B-921D-83E6CFBF8757}" dt="2024-01-19T14:54:02.425" v="4078"/>
          <ac:picMkLst>
            <pc:docMk/>
            <pc:sldMk cId="362995700" sldId="301"/>
            <ac:picMk id="15" creationId="{5737BFFD-F54F-EF13-26DF-AB26F6958771}"/>
          </ac:picMkLst>
        </pc:picChg>
        <pc:picChg chg="add del mod ord">
          <ac:chgData name="Cortez, Sandra - DON" userId="d0023471-7482-4826-aeb3-f7ac48133a0d" providerId="ADAL" clId="{4C9F501D-8648-411B-921D-83E6CFBF8757}" dt="2024-01-19T14:54:53.198" v="4079"/>
          <ac:picMkLst>
            <pc:docMk/>
            <pc:sldMk cId="362995700" sldId="301"/>
            <ac:picMk id="18" creationId="{A6ECF4C4-82EB-E3C0-C818-5C6C04FB8B21}"/>
          </ac:picMkLst>
        </pc:picChg>
        <pc:picChg chg="add del mod">
          <ac:chgData name="Cortez, Sandra - DON" userId="d0023471-7482-4826-aeb3-f7ac48133a0d" providerId="ADAL" clId="{4C9F501D-8648-411B-921D-83E6CFBF8757}" dt="2024-01-19T14:55:56.445" v="4084" actId="21"/>
          <ac:picMkLst>
            <pc:docMk/>
            <pc:sldMk cId="362995700" sldId="301"/>
            <ac:picMk id="19" creationId="{9E44FF2A-7D6B-C4FC-D16B-8BD99F207F5A}"/>
          </ac:picMkLst>
        </pc:picChg>
        <pc:picChg chg="add del mod">
          <ac:chgData name="Cortez, Sandra - DON" userId="d0023471-7482-4826-aeb3-f7ac48133a0d" providerId="ADAL" clId="{4C9F501D-8648-411B-921D-83E6CFBF8757}" dt="2024-01-19T14:57:04.516" v="4089"/>
          <ac:picMkLst>
            <pc:docMk/>
            <pc:sldMk cId="362995700" sldId="301"/>
            <ac:picMk id="24" creationId="{9729F7A1-896D-CF34-9FCA-413EEAE3A60C}"/>
          </ac:picMkLst>
        </pc:picChg>
        <pc:picChg chg="add del mod">
          <ac:chgData name="Cortez, Sandra - DON" userId="d0023471-7482-4826-aeb3-f7ac48133a0d" providerId="ADAL" clId="{4C9F501D-8648-411B-921D-83E6CFBF8757}" dt="2024-01-19T14:57:09.505" v="4091"/>
          <ac:picMkLst>
            <pc:docMk/>
            <pc:sldMk cId="362995700" sldId="301"/>
            <ac:picMk id="25" creationId="{FF6DB1B8-2D7B-7C78-B5D5-417F8E5B86AF}"/>
          </ac:picMkLst>
        </pc:picChg>
        <pc:picChg chg="add del mod ord">
          <ac:chgData name="Cortez, Sandra - DON" userId="d0023471-7482-4826-aeb3-f7ac48133a0d" providerId="ADAL" clId="{4C9F501D-8648-411B-921D-83E6CFBF8757}" dt="2024-01-19T14:57:29.885" v="4092"/>
          <ac:picMkLst>
            <pc:docMk/>
            <pc:sldMk cId="362995700" sldId="301"/>
            <ac:picMk id="28" creationId="{E840CEBD-6648-B8AA-FA89-D4FF006652AF}"/>
          </ac:picMkLst>
        </pc:picChg>
        <pc:picChg chg="add del mod">
          <ac:chgData name="Cortez, Sandra - DON" userId="d0023471-7482-4826-aeb3-f7ac48133a0d" providerId="ADAL" clId="{4C9F501D-8648-411B-921D-83E6CFBF8757}" dt="2024-01-19T14:58:26.785" v="4094"/>
          <ac:picMkLst>
            <pc:docMk/>
            <pc:sldMk cId="362995700" sldId="301"/>
            <ac:picMk id="29" creationId="{706D1547-89FF-7F15-CD8E-26DC812B04D5}"/>
          </ac:picMkLst>
        </pc:picChg>
        <pc:picChg chg="add del mod ord">
          <ac:chgData name="Cortez, Sandra - DON" userId="d0023471-7482-4826-aeb3-f7ac48133a0d" providerId="ADAL" clId="{4C9F501D-8648-411B-921D-83E6CFBF8757}" dt="2024-01-19T14:59:23.486" v="4095"/>
          <ac:picMkLst>
            <pc:docMk/>
            <pc:sldMk cId="362995700" sldId="301"/>
            <ac:picMk id="32" creationId="{57972F51-E312-8976-DF13-A869CA563BDB}"/>
          </ac:picMkLst>
        </pc:picChg>
        <pc:picChg chg="add del mod">
          <ac:chgData name="Cortez, Sandra - DON" userId="d0023471-7482-4826-aeb3-f7ac48133a0d" providerId="ADAL" clId="{4C9F501D-8648-411B-921D-83E6CFBF8757}" dt="2024-01-19T15:00:54.697" v="4100" actId="21"/>
          <ac:picMkLst>
            <pc:docMk/>
            <pc:sldMk cId="362995700" sldId="301"/>
            <ac:picMk id="33" creationId="{8E358ED4-D3C9-D938-EDD5-B377364DA11A}"/>
          </ac:picMkLst>
        </pc:picChg>
        <pc:picChg chg="add del mod">
          <ac:chgData name="Cortez, Sandra - DON" userId="d0023471-7482-4826-aeb3-f7ac48133a0d" providerId="ADAL" clId="{4C9F501D-8648-411B-921D-83E6CFBF8757}" dt="2024-01-19T15:02:14.879" v="4107"/>
          <ac:picMkLst>
            <pc:docMk/>
            <pc:sldMk cId="362995700" sldId="301"/>
            <ac:picMk id="39" creationId="{9B6BD79D-FA72-7498-6BFF-702E07135A9D}"/>
          </ac:picMkLst>
        </pc:picChg>
        <pc:picChg chg="add del mod">
          <ac:chgData name="Cortez, Sandra - DON" userId="d0023471-7482-4826-aeb3-f7ac48133a0d" providerId="ADAL" clId="{4C9F501D-8648-411B-921D-83E6CFBF8757}" dt="2024-01-19T15:02:17.762" v="4109"/>
          <ac:picMkLst>
            <pc:docMk/>
            <pc:sldMk cId="362995700" sldId="301"/>
            <ac:picMk id="40" creationId="{380BA755-06CC-79B5-508A-488B22DF0852}"/>
          </ac:picMkLst>
        </pc:picChg>
        <pc:picChg chg="add del mod ord">
          <ac:chgData name="Cortez, Sandra - DON" userId="d0023471-7482-4826-aeb3-f7ac48133a0d" providerId="ADAL" clId="{4C9F501D-8648-411B-921D-83E6CFBF8757}" dt="2024-01-19T15:03:04.634" v="4110"/>
          <ac:picMkLst>
            <pc:docMk/>
            <pc:sldMk cId="362995700" sldId="301"/>
            <ac:picMk id="43" creationId="{92322D4F-B45C-6B90-14D7-43E428214C06}"/>
          </ac:picMkLst>
        </pc:picChg>
        <pc:picChg chg="add del mod">
          <ac:chgData name="Cortez, Sandra - DON" userId="d0023471-7482-4826-aeb3-f7ac48133a0d" providerId="ADAL" clId="{4C9F501D-8648-411B-921D-83E6CFBF8757}" dt="2024-01-19T15:03:07.424" v="4112"/>
          <ac:picMkLst>
            <pc:docMk/>
            <pc:sldMk cId="362995700" sldId="301"/>
            <ac:picMk id="44" creationId="{ADDF99AE-51A1-7290-8B2B-1C67B438C190}"/>
          </ac:picMkLst>
        </pc:picChg>
        <pc:picChg chg="add del mod ord">
          <ac:chgData name="Cortez, Sandra - DON" userId="d0023471-7482-4826-aeb3-f7ac48133a0d" providerId="ADAL" clId="{4C9F501D-8648-411B-921D-83E6CFBF8757}" dt="2024-01-19T15:03:57.385" v="4113"/>
          <ac:picMkLst>
            <pc:docMk/>
            <pc:sldMk cId="362995700" sldId="301"/>
            <ac:picMk id="47" creationId="{20A4373D-764E-5A72-7414-556C2BB2C9C1}"/>
          </ac:picMkLst>
        </pc:picChg>
        <pc:picChg chg="add del mod">
          <ac:chgData name="Cortez, Sandra - DON" userId="d0023471-7482-4826-aeb3-f7ac48133a0d" providerId="ADAL" clId="{4C9F501D-8648-411B-921D-83E6CFBF8757}" dt="2024-01-19T15:04:51.996" v="4116" actId="21"/>
          <ac:picMkLst>
            <pc:docMk/>
            <pc:sldMk cId="362995700" sldId="301"/>
            <ac:picMk id="48" creationId="{D0114132-723C-3E7D-41E2-CFECDF7847C2}"/>
          </ac:picMkLst>
        </pc:picChg>
        <pc:picChg chg="add del mod">
          <ac:chgData name="Cortez, Sandra - DON" userId="d0023471-7482-4826-aeb3-f7ac48133a0d" providerId="ADAL" clId="{4C9F501D-8648-411B-921D-83E6CFBF8757}" dt="2024-01-19T15:07:39.798" v="4128"/>
          <ac:picMkLst>
            <pc:docMk/>
            <pc:sldMk cId="362995700" sldId="301"/>
            <ac:picMk id="53" creationId="{3D76B1BD-B394-4FD2-C2AF-A5AFB2AF47BD}"/>
          </ac:picMkLst>
        </pc:picChg>
        <pc:picChg chg="add del mod">
          <ac:chgData name="Cortez, Sandra - DON" userId="d0023471-7482-4826-aeb3-f7ac48133a0d" providerId="ADAL" clId="{4C9F501D-8648-411B-921D-83E6CFBF8757}" dt="2024-01-19T15:08:13.826" v="4130" actId="21"/>
          <ac:picMkLst>
            <pc:docMk/>
            <pc:sldMk cId="362995700" sldId="301"/>
            <ac:picMk id="54" creationId="{660BFD00-B1D3-673D-99A0-9B81E2748AE1}"/>
          </ac:picMkLst>
        </pc:picChg>
        <pc:picChg chg="add del mod">
          <ac:chgData name="Cortez, Sandra - DON" userId="d0023471-7482-4826-aeb3-f7ac48133a0d" providerId="ADAL" clId="{4C9F501D-8648-411B-921D-83E6CFBF8757}" dt="2024-01-19T15:09:22.051" v="4139"/>
          <ac:picMkLst>
            <pc:docMk/>
            <pc:sldMk cId="362995700" sldId="301"/>
            <ac:picMk id="59" creationId="{A642FEFB-FD1F-17BA-7F29-5F97F202A35E}"/>
          </ac:picMkLst>
        </pc:picChg>
        <pc:picChg chg="add del mod">
          <ac:chgData name="Cortez, Sandra - DON" userId="d0023471-7482-4826-aeb3-f7ac48133a0d" providerId="ADAL" clId="{4C9F501D-8648-411B-921D-83E6CFBF8757}" dt="2024-01-19T15:09:28.565" v="4141"/>
          <ac:picMkLst>
            <pc:docMk/>
            <pc:sldMk cId="362995700" sldId="301"/>
            <ac:picMk id="60" creationId="{FEB58A49-C2BE-7815-7F5F-76645689DD28}"/>
          </ac:picMkLst>
        </pc:picChg>
        <pc:picChg chg="add del mod ord">
          <ac:chgData name="Cortez, Sandra - DON" userId="d0023471-7482-4826-aeb3-f7ac48133a0d" providerId="ADAL" clId="{4C9F501D-8648-411B-921D-83E6CFBF8757}" dt="2024-01-19T15:09:50.853" v="4142"/>
          <ac:picMkLst>
            <pc:docMk/>
            <pc:sldMk cId="362995700" sldId="301"/>
            <ac:picMk id="63" creationId="{B2167E6F-74C6-3499-37E4-4FDC1DD30EB8}"/>
          </ac:picMkLst>
        </pc:picChg>
        <pc:picChg chg="add del mod">
          <ac:chgData name="Cortez, Sandra - DON" userId="d0023471-7482-4826-aeb3-f7ac48133a0d" providerId="ADAL" clId="{4C9F501D-8648-411B-921D-83E6CFBF8757}" dt="2024-01-19T15:09:54.045" v="4144"/>
          <ac:picMkLst>
            <pc:docMk/>
            <pc:sldMk cId="362995700" sldId="301"/>
            <ac:picMk id="64" creationId="{4BA40A9C-AC66-CB63-1170-6C6F12EC91E7}"/>
          </ac:picMkLst>
        </pc:picChg>
        <pc:picChg chg="add del mod ord">
          <ac:chgData name="Cortez, Sandra - DON" userId="d0023471-7482-4826-aeb3-f7ac48133a0d" providerId="ADAL" clId="{4C9F501D-8648-411B-921D-83E6CFBF8757}" dt="2024-01-19T15:10:01.371" v="4145"/>
          <ac:picMkLst>
            <pc:docMk/>
            <pc:sldMk cId="362995700" sldId="301"/>
            <ac:picMk id="67" creationId="{4A353E8D-981E-9FE5-8246-279B32865924}"/>
          </ac:picMkLst>
        </pc:picChg>
        <pc:picChg chg="add del mod">
          <ac:chgData name="Cortez, Sandra - DON" userId="d0023471-7482-4826-aeb3-f7ac48133a0d" providerId="ADAL" clId="{4C9F501D-8648-411B-921D-83E6CFBF8757}" dt="2024-01-19T15:10:04.403" v="4147"/>
          <ac:picMkLst>
            <pc:docMk/>
            <pc:sldMk cId="362995700" sldId="301"/>
            <ac:picMk id="68" creationId="{E46725D5-397F-E8D7-A051-29F33AAFE069}"/>
          </ac:picMkLst>
        </pc:picChg>
        <pc:picChg chg="add del mod ord">
          <ac:chgData name="Cortez, Sandra - DON" userId="d0023471-7482-4826-aeb3-f7ac48133a0d" providerId="ADAL" clId="{4C9F501D-8648-411B-921D-83E6CFBF8757}" dt="2024-01-19T15:10:21.817" v="4148"/>
          <ac:picMkLst>
            <pc:docMk/>
            <pc:sldMk cId="362995700" sldId="301"/>
            <ac:picMk id="71" creationId="{5A871161-3593-C0FA-4BDA-72D05DD16B57}"/>
          </ac:picMkLst>
        </pc:picChg>
        <pc:picChg chg="add del mod">
          <ac:chgData name="Cortez, Sandra - DON" userId="d0023471-7482-4826-aeb3-f7ac48133a0d" providerId="ADAL" clId="{4C9F501D-8648-411B-921D-83E6CFBF8757}" dt="2024-01-19T15:10:25.091" v="4150"/>
          <ac:picMkLst>
            <pc:docMk/>
            <pc:sldMk cId="362995700" sldId="301"/>
            <ac:picMk id="72" creationId="{7425DA7A-8130-F1A6-5D08-F9364E24314A}"/>
          </ac:picMkLst>
        </pc:picChg>
        <pc:picChg chg="add del mod ord">
          <ac:chgData name="Cortez, Sandra - DON" userId="d0023471-7482-4826-aeb3-f7ac48133a0d" providerId="ADAL" clId="{4C9F501D-8648-411B-921D-83E6CFBF8757}" dt="2024-01-19T15:10:53.951" v="4151"/>
          <ac:picMkLst>
            <pc:docMk/>
            <pc:sldMk cId="362995700" sldId="301"/>
            <ac:picMk id="75" creationId="{24B1E886-177D-6E20-C1E1-62DF2D166327}"/>
          </ac:picMkLst>
        </pc:picChg>
        <pc:picChg chg="add del mod">
          <ac:chgData name="Cortez, Sandra - DON" userId="d0023471-7482-4826-aeb3-f7ac48133a0d" providerId="ADAL" clId="{4C9F501D-8648-411B-921D-83E6CFBF8757}" dt="2024-01-19T15:11:29.234" v="4155" actId="21"/>
          <ac:picMkLst>
            <pc:docMk/>
            <pc:sldMk cId="362995700" sldId="301"/>
            <ac:picMk id="76" creationId="{4A49B2EF-91D6-2F75-A698-54D9BE6B6722}"/>
          </ac:picMkLst>
        </pc:picChg>
        <pc:picChg chg="add mod">
          <ac:chgData name="Cortez, Sandra - DON" userId="d0023471-7482-4826-aeb3-f7ac48133a0d" providerId="ADAL" clId="{4C9F501D-8648-411B-921D-83E6CFBF8757}" dt="2024-01-19T15:11:50.138" v="4163"/>
          <ac:picMkLst>
            <pc:docMk/>
            <pc:sldMk cId="362995700" sldId="301"/>
            <ac:picMk id="79" creationId="{6E76924C-3E2E-77FA-F629-6BE1DF1BAF5B}"/>
          </ac:picMkLst>
        </pc:picChg>
      </pc:sldChg>
      <pc:sldChg chg="new del">
        <pc:chgData name="Cortez, Sandra - DON" userId="d0023471-7482-4826-aeb3-f7ac48133a0d" providerId="ADAL" clId="{4C9F501D-8648-411B-921D-83E6CFBF8757}" dt="2024-01-29T14:51:58.880" v="4834" actId="47"/>
        <pc:sldMkLst>
          <pc:docMk/>
          <pc:sldMk cId="2513134904" sldId="301"/>
        </pc:sldMkLst>
      </pc:sldChg>
      <pc:sldChg chg="new del">
        <pc:chgData name="Cortez, Sandra - DON" userId="d0023471-7482-4826-aeb3-f7ac48133a0d" providerId="ADAL" clId="{4C9F501D-8648-411B-921D-83E6CFBF8757}" dt="2024-01-19T14:33:51.165" v="3927" actId="47"/>
        <pc:sldMkLst>
          <pc:docMk/>
          <pc:sldMk cId="3112189731" sldId="301"/>
        </pc:sldMkLst>
      </pc:sldChg>
      <pc:sldChg chg="add del">
        <pc:chgData name="Cortez, Sandra - DON" userId="d0023471-7482-4826-aeb3-f7ac48133a0d" providerId="ADAL" clId="{4C9F501D-8648-411B-921D-83E6CFBF8757}" dt="2024-01-23T17:58:30.602" v="4785"/>
        <pc:sldMkLst>
          <pc:docMk/>
          <pc:sldMk cId="3902333290" sldId="301"/>
        </pc:sldMkLst>
      </pc:sldChg>
      <pc:sldChg chg="addSp delSp modSp new del mod">
        <pc:chgData name="Cortez, Sandra - DON" userId="d0023471-7482-4826-aeb3-f7ac48133a0d" providerId="ADAL" clId="{4C9F501D-8648-411B-921D-83E6CFBF8757}" dt="2024-01-29T14:57:16.057" v="4975" actId="47"/>
        <pc:sldMkLst>
          <pc:docMk/>
          <pc:sldMk cId="29220416" sldId="302"/>
        </pc:sldMkLst>
        <pc:spChg chg="mod">
          <ac:chgData name="Cortez, Sandra - DON" userId="d0023471-7482-4826-aeb3-f7ac48133a0d" providerId="ADAL" clId="{4C9F501D-8648-411B-921D-83E6CFBF8757}" dt="2024-01-29T14:52:13.675" v="4855" actId="313"/>
          <ac:spMkLst>
            <pc:docMk/>
            <pc:sldMk cId="29220416" sldId="302"/>
            <ac:spMk id="2" creationId="{C1FD941A-3E19-D639-795E-C26E90B34775}"/>
          </ac:spMkLst>
        </pc:spChg>
        <pc:spChg chg="add del">
          <ac:chgData name="Cortez, Sandra - DON" userId="d0023471-7482-4826-aeb3-f7ac48133a0d" providerId="ADAL" clId="{4C9F501D-8648-411B-921D-83E6CFBF8757}" dt="2024-01-29T14:54:08.305" v="4866" actId="931"/>
          <ac:spMkLst>
            <pc:docMk/>
            <pc:sldMk cId="29220416" sldId="302"/>
            <ac:spMk id="3" creationId="{0A595860-5F47-02C9-5D15-9B9F6AB2A49D}"/>
          </ac:spMkLst>
        </pc:spChg>
        <pc:spChg chg="mod">
          <ac:chgData name="Cortez, Sandra - DON" userId="d0023471-7482-4826-aeb3-f7ac48133a0d" providerId="ADAL" clId="{4C9F501D-8648-411B-921D-83E6CFBF8757}" dt="2024-01-29T14:54:18.398" v="4882" actId="20577"/>
          <ac:spMkLst>
            <pc:docMk/>
            <pc:sldMk cId="29220416" sldId="302"/>
            <ac:spMk id="4" creationId="{CB47EE3A-B016-4CB8-A1FD-D368DA1A1112}"/>
          </ac:spMkLst>
        </pc:spChg>
        <pc:spChg chg="mod">
          <ac:chgData name="Cortez, Sandra - DON" userId="d0023471-7482-4826-aeb3-f7ac48133a0d" providerId="ADAL" clId="{4C9F501D-8648-411B-921D-83E6CFBF8757}" dt="2024-01-29T14:54:37.878" v="4909" actId="20577"/>
          <ac:spMkLst>
            <pc:docMk/>
            <pc:sldMk cId="29220416" sldId="302"/>
            <ac:spMk id="5" creationId="{402DCAF2-3493-3465-1F29-A4925F79C17A}"/>
          </ac:spMkLst>
        </pc:spChg>
        <pc:spChg chg="mod">
          <ac:chgData name="Cortez, Sandra - DON" userId="d0023471-7482-4826-aeb3-f7ac48133a0d" providerId="ADAL" clId="{4C9F501D-8648-411B-921D-83E6CFBF8757}" dt="2024-01-29T14:54:34.137" v="4906" actId="20577"/>
          <ac:spMkLst>
            <pc:docMk/>
            <pc:sldMk cId="29220416" sldId="302"/>
            <ac:spMk id="6" creationId="{B3FB3C73-192C-63AE-C9C3-1473179CD59A}"/>
          </ac:spMkLst>
        </pc:spChg>
        <pc:picChg chg="add mod">
          <ac:chgData name="Cortez, Sandra - DON" userId="d0023471-7482-4826-aeb3-f7ac48133a0d" providerId="ADAL" clId="{4C9F501D-8648-411B-921D-83E6CFBF8757}" dt="2024-01-29T14:52:58.514" v="4857"/>
          <ac:picMkLst>
            <pc:docMk/>
            <pc:sldMk cId="29220416" sldId="302"/>
            <ac:picMk id="7" creationId="{BB3286F1-51B8-DD0E-0515-9C61FDADE136}"/>
          </ac:picMkLst>
        </pc:picChg>
        <pc:picChg chg="add mod">
          <ac:chgData name="Cortez, Sandra - DON" userId="d0023471-7482-4826-aeb3-f7ac48133a0d" providerId="ADAL" clId="{4C9F501D-8648-411B-921D-83E6CFBF8757}" dt="2024-01-29T14:53:11.875" v="4865"/>
          <ac:picMkLst>
            <pc:docMk/>
            <pc:sldMk cId="29220416" sldId="302"/>
            <ac:picMk id="8" creationId="{D6F9874B-D3B7-A9CF-0FF4-274E5E2524F8}"/>
          </ac:picMkLst>
        </pc:picChg>
        <pc:picChg chg="add mod">
          <ac:chgData name="Cortez, Sandra - DON" userId="d0023471-7482-4826-aeb3-f7ac48133a0d" providerId="ADAL" clId="{4C9F501D-8648-411B-921D-83E6CFBF8757}" dt="2024-01-29T14:55:47.435" v="4916" actId="1076"/>
          <ac:picMkLst>
            <pc:docMk/>
            <pc:sldMk cId="29220416" sldId="302"/>
            <ac:picMk id="10" creationId="{38CDA007-E944-BE85-3B4A-1F8E411EDC49}"/>
          </ac:picMkLst>
        </pc:picChg>
        <pc:picChg chg="add mod">
          <ac:chgData name="Cortez, Sandra - DON" userId="d0023471-7482-4826-aeb3-f7ac48133a0d" providerId="ADAL" clId="{4C9F501D-8648-411B-921D-83E6CFBF8757}" dt="2024-01-29T14:55:47.904" v="4917"/>
          <ac:picMkLst>
            <pc:docMk/>
            <pc:sldMk cId="29220416" sldId="302"/>
            <ac:picMk id="11" creationId="{E06B019E-2D71-58CD-355D-B035C5BC881D}"/>
          </ac:picMkLst>
        </pc:picChg>
      </pc:sldChg>
      <pc:sldChg chg="add del">
        <pc:chgData name="Cortez, Sandra - DON" userId="d0023471-7482-4826-aeb3-f7ac48133a0d" providerId="ADAL" clId="{4C9F501D-8648-411B-921D-83E6CFBF8757}" dt="2024-01-19T15:11:43.803" v="4160"/>
        <pc:sldMkLst>
          <pc:docMk/>
          <pc:sldMk cId="1620302932" sldId="302"/>
        </pc:sldMkLst>
      </pc:sldChg>
      <pc:sldChg chg="new del">
        <pc:chgData name="Cortez, Sandra - DON" userId="d0023471-7482-4826-aeb3-f7ac48133a0d" providerId="ADAL" clId="{4C9F501D-8648-411B-921D-83E6CFBF8757}" dt="2024-01-19T15:19:41.845" v="4386" actId="47"/>
        <pc:sldMkLst>
          <pc:docMk/>
          <pc:sldMk cId="1703979140" sldId="302"/>
        </pc:sldMkLst>
      </pc:sldChg>
      <pc:sldChg chg="addSp delSp modSp new del mod ord modTransition delAnim modAnim">
        <pc:chgData name="Cortez, Sandra - DON" userId="d0023471-7482-4826-aeb3-f7ac48133a0d" providerId="ADAL" clId="{4C9F501D-8648-411B-921D-83E6CFBF8757}" dt="2024-01-19T16:06:35.745" v="4589" actId="47"/>
        <pc:sldMkLst>
          <pc:docMk/>
          <pc:sldMk cId="2895409482" sldId="302"/>
        </pc:sldMkLst>
        <pc:picChg chg="add del mod">
          <ac:chgData name="Cortez, Sandra - DON" userId="d0023471-7482-4826-aeb3-f7ac48133a0d" providerId="ADAL" clId="{4C9F501D-8648-411B-921D-83E6CFBF8757}" dt="2024-01-19T15:20:32.481" v="4390"/>
          <ac:picMkLst>
            <pc:docMk/>
            <pc:sldMk cId="2895409482" sldId="302"/>
            <ac:picMk id="7" creationId="{2B2DA06D-CEB9-3B39-C2A4-51607F00B317}"/>
          </ac:picMkLst>
        </pc:picChg>
        <pc:picChg chg="add del mod ord">
          <ac:chgData name="Cortez, Sandra - DON" userId="d0023471-7482-4826-aeb3-f7ac48133a0d" providerId="ADAL" clId="{4C9F501D-8648-411B-921D-83E6CFBF8757}" dt="2024-01-19T15:20:39.963" v="4391"/>
          <ac:picMkLst>
            <pc:docMk/>
            <pc:sldMk cId="2895409482" sldId="302"/>
            <ac:picMk id="10" creationId="{90D27F81-D3B1-E42F-62E3-A86BE354193D}"/>
          </ac:picMkLst>
        </pc:picChg>
        <pc:picChg chg="add del mod">
          <ac:chgData name="Cortez, Sandra - DON" userId="d0023471-7482-4826-aeb3-f7ac48133a0d" providerId="ADAL" clId="{4C9F501D-8648-411B-921D-83E6CFBF8757}" dt="2024-01-19T15:20:44.497" v="4393"/>
          <ac:picMkLst>
            <pc:docMk/>
            <pc:sldMk cId="2895409482" sldId="302"/>
            <ac:picMk id="11" creationId="{3287F914-94E1-7440-229F-687163FCD135}"/>
          </ac:picMkLst>
        </pc:picChg>
        <pc:picChg chg="add del mod ord">
          <ac:chgData name="Cortez, Sandra - DON" userId="d0023471-7482-4826-aeb3-f7ac48133a0d" providerId="ADAL" clId="{4C9F501D-8648-411B-921D-83E6CFBF8757}" dt="2024-01-19T15:21:10.037" v="4394"/>
          <ac:picMkLst>
            <pc:docMk/>
            <pc:sldMk cId="2895409482" sldId="302"/>
            <ac:picMk id="14" creationId="{F0C117D0-98B6-5F2D-B799-1CD1DA8FFB36}"/>
          </ac:picMkLst>
        </pc:picChg>
        <pc:picChg chg="add del mod">
          <ac:chgData name="Cortez, Sandra - DON" userId="d0023471-7482-4826-aeb3-f7ac48133a0d" providerId="ADAL" clId="{4C9F501D-8648-411B-921D-83E6CFBF8757}" dt="2024-01-19T15:21:12.982" v="4396"/>
          <ac:picMkLst>
            <pc:docMk/>
            <pc:sldMk cId="2895409482" sldId="302"/>
            <ac:picMk id="15" creationId="{184D753D-EE61-886E-2E5E-9EF100574866}"/>
          </ac:picMkLst>
        </pc:picChg>
        <pc:picChg chg="add del mod ord">
          <ac:chgData name="Cortez, Sandra - DON" userId="d0023471-7482-4826-aeb3-f7ac48133a0d" providerId="ADAL" clId="{4C9F501D-8648-411B-921D-83E6CFBF8757}" dt="2024-01-19T15:21:26.405" v="4397"/>
          <ac:picMkLst>
            <pc:docMk/>
            <pc:sldMk cId="2895409482" sldId="302"/>
            <ac:picMk id="18" creationId="{20115C56-027C-28FE-54A5-E571325B777E}"/>
          </ac:picMkLst>
        </pc:picChg>
        <pc:picChg chg="add del mod">
          <ac:chgData name="Cortez, Sandra - DON" userId="d0023471-7482-4826-aeb3-f7ac48133a0d" providerId="ADAL" clId="{4C9F501D-8648-411B-921D-83E6CFBF8757}" dt="2024-01-19T15:21:29.296" v="4399"/>
          <ac:picMkLst>
            <pc:docMk/>
            <pc:sldMk cId="2895409482" sldId="302"/>
            <ac:picMk id="19" creationId="{55DD1632-15AF-D20B-3233-0D293DFD1727}"/>
          </ac:picMkLst>
        </pc:picChg>
        <pc:picChg chg="add del mod ord">
          <ac:chgData name="Cortez, Sandra - DON" userId="d0023471-7482-4826-aeb3-f7ac48133a0d" providerId="ADAL" clId="{4C9F501D-8648-411B-921D-83E6CFBF8757}" dt="2024-01-19T15:22:10.094" v="4400"/>
          <ac:picMkLst>
            <pc:docMk/>
            <pc:sldMk cId="2895409482" sldId="302"/>
            <ac:picMk id="22" creationId="{44125800-E2A9-3E9C-DC1D-6DF909C0FE76}"/>
          </ac:picMkLst>
        </pc:picChg>
        <pc:picChg chg="add del mod">
          <ac:chgData name="Cortez, Sandra - DON" userId="d0023471-7482-4826-aeb3-f7ac48133a0d" providerId="ADAL" clId="{4C9F501D-8648-411B-921D-83E6CFBF8757}" dt="2024-01-19T15:22:27.041" v="4402"/>
          <ac:picMkLst>
            <pc:docMk/>
            <pc:sldMk cId="2895409482" sldId="302"/>
            <ac:picMk id="23" creationId="{85523F61-411D-ECAD-59D3-9285FD0739CC}"/>
          </ac:picMkLst>
        </pc:picChg>
        <pc:picChg chg="add del mod ord">
          <ac:chgData name="Cortez, Sandra - DON" userId="d0023471-7482-4826-aeb3-f7ac48133a0d" providerId="ADAL" clId="{4C9F501D-8648-411B-921D-83E6CFBF8757}" dt="2024-01-19T15:22:33.922" v="4403"/>
          <ac:picMkLst>
            <pc:docMk/>
            <pc:sldMk cId="2895409482" sldId="302"/>
            <ac:picMk id="27" creationId="{13DD5BAB-39B8-210F-4A3A-A07E12417035}"/>
          </ac:picMkLst>
        </pc:picChg>
        <pc:picChg chg="add del mod">
          <ac:chgData name="Cortez, Sandra - DON" userId="d0023471-7482-4826-aeb3-f7ac48133a0d" providerId="ADAL" clId="{4C9F501D-8648-411B-921D-83E6CFBF8757}" dt="2024-01-19T15:22:36.715" v="4405"/>
          <ac:picMkLst>
            <pc:docMk/>
            <pc:sldMk cId="2895409482" sldId="302"/>
            <ac:picMk id="28" creationId="{3FA23D20-CFC9-432C-389A-5F70113E9851}"/>
          </ac:picMkLst>
        </pc:picChg>
        <pc:picChg chg="add del mod ord">
          <ac:chgData name="Cortez, Sandra - DON" userId="d0023471-7482-4826-aeb3-f7ac48133a0d" providerId="ADAL" clId="{4C9F501D-8648-411B-921D-83E6CFBF8757}" dt="2024-01-19T15:23:18.069" v="4406"/>
          <ac:picMkLst>
            <pc:docMk/>
            <pc:sldMk cId="2895409482" sldId="302"/>
            <ac:picMk id="31" creationId="{6AB0B6A2-D0CB-BD3C-9BCE-467EE74675A8}"/>
          </ac:picMkLst>
        </pc:picChg>
        <pc:picChg chg="add del mod">
          <ac:chgData name="Cortez, Sandra - DON" userId="d0023471-7482-4826-aeb3-f7ac48133a0d" providerId="ADAL" clId="{4C9F501D-8648-411B-921D-83E6CFBF8757}" dt="2024-01-19T15:24:07.152" v="4410" actId="21"/>
          <ac:picMkLst>
            <pc:docMk/>
            <pc:sldMk cId="2895409482" sldId="302"/>
            <ac:picMk id="32" creationId="{02FD6045-1CEF-6BA0-40B8-B31286550EC6}"/>
          </ac:picMkLst>
        </pc:picChg>
        <pc:picChg chg="add del mod">
          <ac:chgData name="Cortez, Sandra - DON" userId="d0023471-7482-4826-aeb3-f7ac48133a0d" providerId="ADAL" clId="{4C9F501D-8648-411B-921D-83E6CFBF8757}" dt="2024-01-19T15:27:47.733" v="4419"/>
          <ac:picMkLst>
            <pc:docMk/>
            <pc:sldMk cId="2895409482" sldId="302"/>
            <ac:picMk id="37" creationId="{2997AB69-38BE-18BB-3105-D1D96E0584F1}"/>
          </ac:picMkLst>
        </pc:picChg>
        <pc:picChg chg="add del mod">
          <ac:chgData name="Cortez, Sandra - DON" userId="d0023471-7482-4826-aeb3-f7ac48133a0d" providerId="ADAL" clId="{4C9F501D-8648-411B-921D-83E6CFBF8757}" dt="2024-01-19T15:29:27.753" v="4425" actId="21"/>
          <ac:picMkLst>
            <pc:docMk/>
            <pc:sldMk cId="2895409482" sldId="302"/>
            <ac:picMk id="38" creationId="{9012A42C-A5E0-FABC-DCDE-7F01E0B8CAF0}"/>
          </ac:picMkLst>
        </pc:picChg>
        <pc:picChg chg="add del mod">
          <ac:chgData name="Cortez, Sandra - DON" userId="d0023471-7482-4826-aeb3-f7ac48133a0d" providerId="ADAL" clId="{4C9F501D-8648-411B-921D-83E6CFBF8757}" dt="2024-01-19T15:30:35.801" v="4432"/>
          <ac:picMkLst>
            <pc:docMk/>
            <pc:sldMk cId="2895409482" sldId="302"/>
            <ac:picMk id="43" creationId="{48750C70-B62F-E1DF-CE41-7607E6BDB74A}"/>
          </ac:picMkLst>
        </pc:picChg>
        <pc:picChg chg="add del mod">
          <ac:chgData name="Cortez, Sandra - DON" userId="d0023471-7482-4826-aeb3-f7ac48133a0d" providerId="ADAL" clId="{4C9F501D-8648-411B-921D-83E6CFBF8757}" dt="2024-01-19T15:30:38.953" v="4434"/>
          <ac:picMkLst>
            <pc:docMk/>
            <pc:sldMk cId="2895409482" sldId="302"/>
            <ac:picMk id="44" creationId="{F2F6809A-C8F9-AF9D-E9ED-8B21D69C6870}"/>
          </ac:picMkLst>
        </pc:picChg>
        <pc:picChg chg="add del mod ord">
          <ac:chgData name="Cortez, Sandra - DON" userId="d0023471-7482-4826-aeb3-f7ac48133a0d" providerId="ADAL" clId="{4C9F501D-8648-411B-921D-83E6CFBF8757}" dt="2024-01-19T15:31:01.079" v="4435"/>
          <ac:picMkLst>
            <pc:docMk/>
            <pc:sldMk cId="2895409482" sldId="302"/>
            <ac:picMk id="47" creationId="{EEDD40B8-8238-2820-EDE0-74FE0A6D7FE5}"/>
          </ac:picMkLst>
        </pc:picChg>
        <pc:picChg chg="add del mod">
          <ac:chgData name="Cortez, Sandra - DON" userId="d0023471-7482-4826-aeb3-f7ac48133a0d" providerId="ADAL" clId="{4C9F501D-8648-411B-921D-83E6CFBF8757}" dt="2024-01-19T15:31:04.308" v="4437"/>
          <ac:picMkLst>
            <pc:docMk/>
            <pc:sldMk cId="2895409482" sldId="302"/>
            <ac:picMk id="48" creationId="{958C9E4F-BC9D-E1FA-B47B-4C3D8A3C77BF}"/>
          </ac:picMkLst>
        </pc:picChg>
        <pc:picChg chg="add del mod ord">
          <ac:chgData name="Cortez, Sandra - DON" userId="d0023471-7482-4826-aeb3-f7ac48133a0d" providerId="ADAL" clId="{4C9F501D-8648-411B-921D-83E6CFBF8757}" dt="2024-01-19T15:31:13.214" v="4438"/>
          <ac:picMkLst>
            <pc:docMk/>
            <pc:sldMk cId="2895409482" sldId="302"/>
            <ac:picMk id="51" creationId="{0E3A2417-5E2A-07CA-3EEB-22261F1889B9}"/>
          </ac:picMkLst>
        </pc:picChg>
        <pc:picChg chg="add del mod">
          <ac:chgData name="Cortez, Sandra - DON" userId="d0023471-7482-4826-aeb3-f7ac48133a0d" providerId="ADAL" clId="{4C9F501D-8648-411B-921D-83E6CFBF8757}" dt="2024-01-19T15:31:16.062" v="4440"/>
          <ac:picMkLst>
            <pc:docMk/>
            <pc:sldMk cId="2895409482" sldId="302"/>
            <ac:picMk id="52" creationId="{F36F0F9A-1BED-B36D-A8D2-EED53CECFBA1}"/>
          </ac:picMkLst>
        </pc:picChg>
        <pc:picChg chg="add del mod ord">
          <ac:chgData name="Cortez, Sandra - DON" userId="d0023471-7482-4826-aeb3-f7ac48133a0d" providerId="ADAL" clId="{4C9F501D-8648-411B-921D-83E6CFBF8757}" dt="2024-01-19T15:32:05.506" v="4441"/>
          <ac:picMkLst>
            <pc:docMk/>
            <pc:sldMk cId="2895409482" sldId="302"/>
            <ac:picMk id="55" creationId="{854C39BE-819F-7976-3442-7264ED228F08}"/>
          </ac:picMkLst>
        </pc:picChg>
        <pc:picChg chg="add del mod">
          <ac:chgData name="Cortez, Sandra - DON" userId="d0023471-7482-4826-aeb3-f7ac48133a0d" providerId="ADAL" clId="{4C9F501D-8648-411B-921D-83E6CFBF8757}" dt="2024-01-19T15:32:08.350" v="4443"/>
          <ac:picMkLst>
            <pc:docMk/>
            <pc:sldMk cId="2895409482" sldId="302"/>
            <ac:picMk id="56" creationId="{92D4A33D-7B4B-47D6-7BB7-F8EDFD2124B0}"/>
          </ac:picMkLst>
        </pc:picChg>
        <pc:picChg chg="add del mod ord">
          <ac:chgData name="Cortez, Sandra - DON" userId="d0023471-7482-4826-aeb3-f7ac48133a0d" providerId="ADAL" clId="{4C9F501D-8648-411B-921D-83E6CFBF8757}" dt="2024-01-19T15:32:37.029" v="4444"/>
          <ac:picMkLst>
            <pc:docMk/>
            <pc:sldMk cId="2895409482" sldId="302"/>
            <ac:picMk id="59" creationId="{C6D29B1B-0406-5AC5-B245-F13E826240D9}"/>
          </ac:picMkLst>
        </pc:picChg>
        <pc:picChg chg="add del mod">
          <ac:chgData name="Cortez, Sandra - DON" userId="d0023471-7482-4826-aeb3-f7ac48133a0d" providerId="ADAL" clId="{4C9F501D-8648-411B-921D-83E6CFBF8757}" dt="2024-01-19T15:32:40.693" v="4446"/>
          <ac:picMkLst>
            <pc:docMk/>
            <pc:sldMk cId="2895409482" sldId="302"/>
            <ac:picMk id="60" creationId="{9EE721A8-E036-4ED5-A0DB-523D7EF3538F}"/>
          </ac:picMkLst>
        </pc:picChg>
        <pc:picChg chg="add del mod ord">
          <ac:chgData name="Cortez, Sandra - DON" userId="d0023471-7482-4826-aeb3-f7ac48133a0d" providerId="ADAL" clId="{4C9F501D-8648-411B-921D-83E6CFBF8757}" dt="2024-01-19T15:32:50.104" v="4447"/>
          <ac:picMkLst>
            <pc:docMk/>
            <pc:sldMk cId="2895409482" sldId="302"/>
            <ac:picMk id="63" creationId="{AB099B36-E21F-73A1-6474-E61379E0C311}"/>
          </ac:picMkLst>
        </pc:picChg>
        <pc:picChg chg="add del mod">
          <ac:chgData name="Cortez, Sandra - DON" userId="d0023471-7482-4826-aeb3-f7ac48133a0d" providerId="ADAL" clId="{4C9F501D-8648-411B-921D-83E6CFBF8757}" dt="2024-01-19T15:32:53.027" v="4449"/>
          <ac:picMkLst>
            <pc:docMk/>
            <pc:sldMk cId="2895409482" sldId="302"/>
            <ac:picMk id="64" creationId="{D24194B0-AA78-A6A8-7ACD-EF117426E9A1}"/>
          </ac:picMkLst>
        </pc:picChg>
        <pc:picChg chg="add del mod ord">
          <ac:chgData name="Cortez, Sandra - DON" userId="d0023471-7482-4826-aeb3-f7ac48133a0d" providerId="ADAL" clId="{4C9F501D-8648-411B-921D-83E6CFBF8757}" dt="2024-01-19T15:33:07.154" v="4450"/>
          <ac:picMkLst>
            <pc:docMk/>
            <pc:sldMk cId="2895409482" sldId="302"/>
            <ac:picMk id="67" creationId="{76FEA04A-56EB-476D-33B6-514C66DE9C6A}"/>
          </ac:picMkLst>
        </pc:picChg>
        <pc:picChg chg="add del mod">
          <ac:chgData name="Cortez, Sandra - DON" userId="d0023471-7482-4826-aeb3-f7ac48133a0d" providerId="ADAL" clId="{4C9F501D-8648-411B-921D-83E6CFBF8757}" dt="2024-01-19T15:33:09.803" v="4452"/>
          <ac:picMkLst>
            <pc:docMk/>
            <pc:sldMk cId="2895409482" sldId="302"/>
            <ac:picMk id="68" creationId="{152071F0-722D-79FA-4A66-15DD0878DBE4}"/>
          </ac:picMkLst>
        </pc:picChg>
        <pc:picChg chg="add del mod ord">
          <ac:chgData name="Cortez, Sandra - DON" userId="d0023471-7482-4826-aeb3-f7ac48133a0d" providerId="ADAL" clId="{4C9F501D-8648-411B-921D-83E6CFBF8757}" dt="2024-01-19T15:34:17.003" v="4453"/>
          <ac:picMkLst>
            <pc:docMk/>
            <pc:sldMk cId="2895409482" sldId="302"/>
            <ac:picMk id="71" creationId="{4DF71E65-EA6B-EF39-CDB3-CF6BD9178CF4}"/>
          </ac:picMkLst>
        </pc:picChg>
        <pc:picChg chg="add del mod">
          <ac:chgData name="Cortez, Sandra - DON" userId="d0023471-7482-4826-aeb3-f7ac48133a0d" providerId="ADAL" clId="{4C9F501D-8648-411B-921D-83E6CFBF8757}" dt="2024-01-19T15:35:26.223" v="4459" actId="21"/>
          <ac:picMkLst>
            <pc:docMk/>
            <pc:sldMk cId="2895409482" sldId="302"/>
            <ac:picMk id="72" creationId="{610EE75D-D15D-CCF0-6F77-468876AB91E1}"/>
          </ac:picMkLst>
        </pc:picChg>
        <pc:picChg chg="add del mod">
          <ac:chgData name="Cortez, Sandra - DON" userId="d0023471-7482-4826-aeb3-f7ac48133a0d" providerId="ADAL" clId="{4C9F501D-8648-411B-921D-83E6CFBF8757}" dt="2024-01-19T15:38:14.106" v="4467"/>
          <ac:picMkLst>
            <pc:docMk/>
            <pc:sldMk cId="2895409482" sldId="302"/>
            <ac:picMk id="77" creationId="{A649123E-343A-74DB-A99B-9BC5D0AB2EBC}"/>
          </ac:picMkLst>
        </pc:picChg>
        <pc:picChg chg="add del mod">
          <ac:chgData name="Cortez, Sandra - DON" userId="d0023471-7482-4826-aeb3-f7ac48133a0d" providerId="ADAL" clId="{4C9F501D-8648-411B-921D-83E6CFBF8757}" dt="2024-01-19T15:38:17.118" v="4469"/>
          <ac:picMkLst>
            <pc:docMk/>
            <pc:sldMk cId="2895409482" sldId="302"/>
            <ac:picMk id="78" creationId="{8EF2CAB5-4E54-5AF1-F059-6FF6B2C753A1}"/>
          </ac:picMkLst>
        </pc:picChg>
        <pc:picChg chg="add del mod ord">
          <ac:chgData name="Cortez, Sandra - DON" userId="d0023471-7482-4826-aeb3-f7ac48133a0d" providerId="ADAL" clId="{4C9F501D-8648-411B-921D-83E6CFBF8757}" dt="2024-01-19T15:38:31.452" v="4470"/>
          <ac:picMkLst>
            <pc:docMk/>
            <pc:sldMk cId="2895409482" sldId="302"/>
            <ac:picMk id="81" creationId="{75C2FD59-DD0F-006C-18E0-A1B5889EB3EF}"/>
          </ac:picMkLst>
        </pc:picChg>
        <pc:picChg chg="add del mod">
          <ac:chgData name="Cortez, Sandra - DON" userId="d0023471-7482-4826-aeb3-f7ac48133a0d" providerId="ADAL" clId="{4C9F501D-8648-411B-921D-83E6CFBF8757}" dt="2024-01-19T15:38:34.820" v="4472"/>
          <ac:picMkLst>
            <pc:docMk/>
            <pc:sldMk cId="2895409482" sldId="302"/>
            <ac:picMk id="82" creationId="{D3DBF30A-85AC-5680-B3FB-750AF9C65A2C}"/>
          </ac:picMkLst>
        </pc:picChg>
        <pc:picChg chg="add del mod ord">
          <ac:chgData name="Cortez, Sandra - DON" userId="d0023471-7482-4826-aeb3-f7ac48133a0d" providerId="ADAL" clId="{4C9F501D-8648-411B-921D-83E6CFBF8757}" dt="2024-01-19T15:38:42.090" v="4473"/>
          <ac:picMkLst>
            <pc:docMk/>
            <pc:sldMk cId="2895409482" sldId="302"/>
            <ac:picMk id="85" creationId="{7189C167-1642-EA13-93AE-6B8D6F7A95B6}"/>
          </ac:picMkLst>
        </pc:picChg>
        <pc:picChg chg="add del mod">
          <ac:chgData name="Cortez, Sandra - DON" userId="d0023471-7482-4826-aeb3-f7ac48133a0d" providerId="ADAL" clId="{4C9F501D-8648-411B-921D-83E6CFBF8757}" dt="2024-01-19T15:38:44.945" v="4475"/>
          <ac:picMkLst>
            <pc:docMk/>
            <pc:sldMk cId="2895409482" sldId="302"/>
            <ac:picMk id="86" creationId="{7ABCD2BC-401C-2887-EBE8-BAB37A611323}"/>
          </ac:picMkLst>
        </pc:picChg>
        <pc:picChg chg="add del mod ord">
          <ac:chgData name="Cortez, Sandra - DON" userId="d0023471-7482-4826-aeb3-f7ac48133a0d" providerId="ADAL" clId="{4C9F501D-8648-411B-921D-83E6CFBF8757}" dt="2024-01-19T15:39:19.870" v="4476"/>
          <ac:picMkLst>
            <pc:docMk/>
            <pc:sldMk cId="2895409482" sldId="302"/>
            <ac:picMk id="89" creationId="{615FD257-141E-0C6E-0DF4-48D6925BA104}"/>
          </ac:picMkLst>
        </pc:picChg>
        <pc:picChg chg="add del mod">
          <ac:chgData name="Cortez, Sandra - DON" userId="d0023471-7482-4826-aeb3-f7ac48133a0d" providerId="ADAL" clId="{4C9F501D-8648-411B-921D-83E6CFBF8757}" dt="2024-01-19T15:39:23.825" v="4478"/>
          <ac:picMkLst>
            <pc:docMk/>
            <pc:sldMk cId="2895409482" sldId="302"/>
            <ac:picMk id="90" creationId="{C4C25458-55E9-CF0F-E2F0-7D9C00C5505F}"/>
          </ac:picMkLst>
        </pc:picChg>
        <pc:picChg chg="add del mod ord">
          <ac:chgData name="Cortez, Sandra - DON" userId="d0023471-7482-4826-aeb3-f7ac48133a0d" providerId="ADAL" clId="{4C9F501D-8648-411B-921D-83E6CFBF8757}" dt="2024-01-19T15:39:59.754" v="4479"/>
          <ac:picMkLst>
            <pc:docMk/>
            <pc:sldMk cId="2895409482" sldId="302"/>
            <ac:picMk id="93" creationId="{7C8DB180-F668-8DE2-5ADA-BCF90B3DB53F}"/>
          </ac:picMkLst>
        </pc:picChg>
        <pc:picChg chg="add del mod">
          <ac:chgData name="Cortez, Sandra - DON" userId="d0023471-7482-4826-aeb3-f7ac48133a0d" providerId="ADAL" clId="{4C9F501D-8648-411B-921D-83E6CFBF8757}" dt="2024-01-19T15:40:02.423" v="4481"/>
          <ac:picMkLst>
            <pc:docMk/>
            <pc:sldMk cId="2895409482" sldId="302"/>
            <ac:picMk id="94" creationId="{F16EC43B-F89A-F3D8-127F-5CBD62E468E3}"/>
          </ac:picMkLst>
        </pc:picChg>
        <pc:picChg chg="add del mod ord">
          <ac:chgData name="Cortez, Sandra - DON" userId="d0023471-7482-4826-aeb3-f7ac48133a0d" providerId="ADAL" clId="{4C9F501D-8648-411B-921D-83E6CFBF8757}" dt="2024-01-19T15:40:10.616" v="4482"/>
          <ac:picMkLst>
            <pc:docMk/>
            <pc:sldMk cId="2895409482" sldId="302"/>
            <ac:picMk id="97" creationId="{88E2B10F-67C7-4E11-6C31-8F2AA3A8A889}"/>
          </ac:picMkLst>
        </pc:picChg>
        <pc:picChg chg="add del mod">
          <ac:chgData name="Cortez, Sandra - DON" userId="d0023471-7482-4826-aeb3-f7ac48133a0d" providerId="ADAL" clId="{4C9F501D-8648-411B-921D-83E6CFBF8757}" dt="2024-01-19T15:55:17.718" v="4538"/>
          <ac:picMkLst>
            <pc:docMk/>
            <pc:sldMk cId="2895409482" sldId="302"/>
            <ac:picMk id="98" creationId="{05A5467E-1D7D-50A2-D0E8-B183204B0B84}"/>
          </ac:picMkLst>
        </pc:picChg>
        <pc:picChg chg="add del mod ord">
          <ac:chgData name="Cortez, Sandra - DON" userId="d0023471-7482-4826-aeb3-f7ac48133a0d" providerId="ADAL" clId="{4C9F501D-8648-411B-921D-83E6CFBF8757}" dt="2024-01-19T15:55:33.328" v="4539"/>
          <ac:picMkLst>
            <pc:docMk/>
            <pc:sldMk cId="2895409482" sldId="302"/>
            <ac:picMk id="102" creationId="{ED777A78-3502-7ED2-7417-1C4FC8F385C2}"/>
          </ac:picMkLst>
        </pc:picChg>
        <pc:picChg chg="add del mod">
          <ac:chgData name="Cortez, Sandra - DON" userId="d0023471-7482-4826-aeb3-f7ac48133a0d" providerId="ADAL" clId="{4C9F501D-8648-411B-921D-83E6CFBF8757}" dt="2024-01-19T15:55:36.096" v="4541"/>
          <ac:picMkLst>
            <pc:docMk/>
            <pc:sldMk cId="2895409482" sldId="302"/>
            <ac:picMk id="103" creationId="{5DDB831B-1BDF-7437-8334-F3246D26F93B}"/>
          </ac:picMkLst>
        </pc:picChg>
        <pc:picChg chg="add del mod ord">
          <ac:chgData name="Cortez, Sandra - DON" userId="d0023471-7482-4826-aeb3-f7ac48133a0d" providerId="ADAL" clId="{4C9F501D-8648-411B-921D-83E6CFBF8757}" dt="2024-01-19T15:56:24.087" v="4542"/>
          <ac:picMkLst>
            <pc:docMk/>
            <pc:sldMk cId="2895409482" sldId="302"/>
            <ac:picMk id="106" creationId="{2E048B56-7FBC-7A9A-715B-0258C45E7491}"/>
          </ac:picMkLst>
        </pc:picChg>
        <pc:picChg chg="add del mod">
          <ac:chgData name="Cortez, Sandra - DON" userId="d0023471-7482-4826-aeb3-f7ac48133a0d" providerId="ADAL" clId="{4C9F501D-8648-411B-921D-83E6CFBF8757}" dt="2024-01-19T15:56:26.522" v="4544"/>
          <ac:picMkLst>
            <pc:docMk/>
            <pc:sldMk cId="2895409482" sldId="302"/>
            <ac:picMk id="107" creationId="{F0230949-1F28-1B9D-83FE-95A2131209CE}"/>
          </ac:picMkLst>
        </pc:picChg>
        <pc:picChg chg="add del mod ord">
          <ac:chgData name="Cortez, Sandra - DON" userId="d0023471-7482-4826-aeb3-f7ac48133a0d" providerId="ADAL" clId="{4C9F501D-8648-411B-921D-83E6CFBF8757}" dt="2024-01-19T15:56:42.531" v="4545"/>
          <ac:picMkLst>
            <pc:docMk/>
            <pc:sldMk cId="2895409482" sldId="302"/>
            <ac:picMk id="110" creationId="{7F33FB6E-BD5B-95D0-124B-C9099BED6BE8}"/>
          </ac:picMkLst>
        </pc:picChg>
        <pc:picChg chg="add del mod">
          <ac:chgData name="Cortez, Sandra - DON" userId="d0023471-7482-4826-aeb3-f7ac48133a0d" providerId="ADAL" clId="{4C9F501D-8648-411B-921D-83E6CFBF8757}" dt="2024-01-19T15:56:45.143" v="4547"/>
          <ac:picMkLst>
            <pc:docMk/>
            <pc:sldMk cId="2895409482" sldId="302"/>
            <ac:picMk id="111" creationId="{D4A3B9B2-39B4-136D-2628-6B563E9100D8}"/>
          </ac:picMkLst>
        </pc:picChg>
        <pc:picChg chg="add del mod ord">
          <ac:chgData name="Cortez, Sandra - DON" userId="d0023471-7482-4826-aeb3-f7ac48133a0d" providerId="ADAL" clId="{4C9F501D-8648-411B-921D-83E6CFBF8757}" dt="2024-01-19T15:56:51.848" v="4548"/>
          <ac:picMkLst>
            <pc:docMk/>
            <pc:sldMk cId="2895409482" sldId="302"/>
            <ac:picMk id="114" creationId="{BDA4F980-187C-B5BD-0732-474DD92B0F3F}"/>
          </ac:picMkLst>
        </pc:picChg>
        <pc:picChg chg="add del mod">
          <ac:chgData name="Cortez, Sandra - DON" userId="d0023471-7482-4826-aeb3-f7ac48133a0d" providerId="ADAL" clId="{4C9F501D-8648-411B-921D-83E6CFBF8757}" dt="2024-01-19T15:56:54.692" v="4550"/>
          <ac:picMkLst>
            <pc:docMk/>
            <pc:sldMk cId="2895409482" sldId="302"/>
            <ac:picMk id="115" creationId="{3E5C9155-8509-45DF-E533-89EF522C583D}"/>
          </ac:picMkLst>
        </pc:picChg>
        <pc:picChg chg="add del mod ord">
          <ac:chgData name="Cortez, Sandra - DON" userId="d0023471-7482-4826-aeb3-f7ac48133a0d" providerId="ADAL" clId="{4C9F501D-8648-411B-921D-83E6CFBF8757}" dt="2024-01-19T15:57:16.405" v="4551"/>
          <ac:picMkLst>
            <pc:docMk/>
            <pc:sldMk cId="2895409482" sldId="302"/>
            <ac:picMk id="118" creationId="{A591F0BE-DF28-2193-F03C-8F52AEC1B2BA}"/>
          </ac:picMkLst>
        </pc:picChg>
        <pc:picChg chg="add del mod">
          <ac:chgData name="Cortez, Sandra - DON" userId="d0023471-7482-4826-aeb3-f7ac48133a0d" providerId="ADAL" clId="{4C9F501D-8648-411B-921D-83E6CFBF8757}" dt="2024-01-19T15:57:19.556" v="4553"/>
          <ac:picMkLst>
            <pc:docMk/>
            <pc:sldMk cId="2895409482" sldId="302"/>
            <ac:picMk id="119" creationId="{FCBB69E4-3B43-F980-9466-3AFFD7994F0A}"/>
          </ac:picMkLst>
        </pc:picChg>
        <pc:picChg chg="add del mod ord">
          <ac:chgData name="Cortez, Sandra - DON" userId="d0023471-7482-4826-aeb3-f7ac48133a0d" providerId="ADAL" clId="{4C9F501D-8648-411B-921D-83E6CFBF8757}" dt="2024-01-19T15:58:07.072" v="4554"/>
          <ac:picMkLst>
            <pc:docMk/>
            <pc:sldMk cId="2895409482" sldId="302"/>
            <ac:picMk id="122" creationId="{8BDF8218-60FC-ECA7-07E7-DD7CADBE2FCF}"/>
          </ac:picMkLst>
        </pc:picChg>
        <pc:picChg chg="add del mod">
          <ac:chgData name="Cortez, Sandra - DON" userId="d0023471-7482-4826-aeb3-f7ac48133a0d" providerId="ADAL" clId="{4C9F501D-8648-411B-921D-83E6CFBF8757}" dt="2024-01-19T15:58:10.063" v="4556"/>
          <ac:picMkLst>
            <pc:docMk/>
            <pc:sldMk cId="2895409482" sldId="302"/>
            <ac:picMk id="123" creationId="{A81DF5B8-AFBD-177F-B0D1-BC6F73D6B811}"/>
          </ac:picMkLst>
        </pc:picChg>
        <pc:picChg chg="add del mod ord">
          <ac:chgData name="Cortez, Sandra - DON" userId="d0023471-7482-4826-aeb3-f7ac48133a0d" providerId="ADAL" clId="{4C9F501D-8648-411B-921D-83E6CFBF8757}" dt="2024-01-19T15:58:34.058" v="4557"/>
          <ac:picMkLst>
            <pc:docMk/>
            <pc:sldMk cId="2895409482" sldId="302"/>
            <ac:picMk id="126" creationId="{6DE23857-A91D-6E9B-463E-25695F6F1A29}"/>
          </ac:picMkLst>
        </pc:picChg>
        <pc:picChg chg="add del mod">
          <ac:chgData name="Cortez, Sandra - DON" userId="d0023471-7482-4826-aeb3-f7ac48133a0d" providerId="ADAL" clId="{4C9F501D-8648-411B-921D-83E6CFBF8757}" dt="2024-01-19T15:58:36.824" v="4559"/>
          <ac:picMkLst>
            <pc:docMk/>
            <pc:sldMk cId="2895409482" sldId="302"/>
            <ac:picMk id="127" creationId="{735722A9-B4A8-FEA6-DA92-0C11F38AC90D}"/>
          </ac:picMkLst>
        </pc:picChg>
        <pc:picChg chg="add del mod ord">
          <ac:chgData name="Cortez, Sandra - DON" userId="d0023471-7482-4826-aeb3-f7ac48133a0d" providerId="ADAL" clId="{4C9F501D-8648-411B-921D-83E6CFBF8757}" dt="2024-01-19T15:58:49.617" v="4560"/>
          <ac:picMkLst>
            <pc:docMk/>
            <pc:sldMk cId="2895409482" sldId="302"/>
            <ac:picMk id="130" creationId="{765115F6-FC59-FCC3-CA09-51C7B094A17A}"/>
          </ac:picMkLst>
        </pc:picChg>
        <pc:picChg chg="add del mod">
          <ac:chgData name="Cortez, Sandra - DON" userId="d0023471-7482-4826-aeb3-f7ac48133a0d" providerId="ADAL" clId="{4C9F501D-8648-411B-921D-83E6CFBF8757}" dt="2024-01-19T15:58:55.055" v="4562"/>
          <ac:picMkLst>
            <pc:docMk/>
            <pc:sldMk cId="2895409482" sldId="302"/>
            <ac:picMk id="131" creationId="{985006FA-5C80-C963-5E4E-D5C64C344310}"/>
          </ac:picMkLst>
        </pc:picChg>
        <pc:picChg chg="add del mod ord">
          <ac:chgData name="Cortez, Sandra - DON" userId="d0023471-7482-4826-aeb3-f7ac48133a0d" providerId="ADAL" clId="{4C9F501D-8648-411B-921D-83E6CFBF8757}" dt="2024-01-19T15:59:24.351" v="4563"/>
          <ac:picMkLst>
            <pc:docMk/>
            <pc:sldMk cId="2895409482" sldId="302"/>
            <ac:picMk id="134" creationId="{6F0FCCDD-0541-8687-D7F9-1522F7C24582}"/>
          </ac:picMkLst>
        </pc:picChg>
        <pc:picChg chg="add del mod">
          <ac:chgData name="Cortez, Sandra - DON" userId="d0023471-7482-4826-aeb3-f7ac48133a0d" providerId="ADAL" clId="{4C9F501D-8648-411B-921D-83E6CFBF8757}" dt="2024-01-19T15:59:27.073" v="4565"/>
          <ac:picMkLst>
            <pc:docMk/>
            <pc:sldMk cId="2895409482" sldId="302"/>
            <ac:picMk id="135" creationId="{479E79D3-80F2-E7B4-6EF5-20E10F5BB22E}"/>
          </ac:picMkLst>
        </pc:picChg>
        <pc:picChg chg="add del mod ord">
          <ac:chgData name="Cortez, Sandra - DON" userId="d0023471-7482-4826-aeb3-f7ac48133a0d" providerId="ADAL" clId="{4C9F501D-8648-411B-921D-83E6CFBF8757}" dt="2024-01-19T16:00:31.681" v="4566"/>
          <ac:picMkLst>
            <pc:docMk/>
            <pc:sldMk cId="2895409482" sldId="302"/>
            <ac:picMk id="138" creationId="{7BCB1F3B-4BB8-8FE9-A629-763965B59A8F}"/>
          </ac:picMkLst>
        </pc:picChg>
        <pc:picChg chg="add del mod">
          <ac:chgData name="Cortez, Sandra - DON" userId="d0023471-7482-4826-aeb3-f7ac48133a0d" providerId="ADAL" clId="{4C9F501D-8648-411B-921D-83E6CFBF8757}" dt="2024-01-19T16:00:36.272" v="4568"/>
          <ac:picMkLst>
            <pc:docMk/>
            <pc:sldMk cId="2895409482" sldId="302"/>
            <ac:picMk id="139" creationId="{32D9BA64-8C03-1123-063B-B7FFB33BC17B}"/>
          </ac:picMkLst>
        </pc:picChg>
        <pc:picChg chg="add del mod ord">
          <ac:chgData name="Cortez, Sandra - DON" userId="d0023471-7482-4826-aeb3-f7ac48133a0d" providerId="ADAL" clId="{4C9F501D-8648-411B-921D-83E6CFBF8757}" dt="2024-01-19T16:01:01.792" v="4569"/>
          <ac:picMkLst>
            <pc:docMk/>
            <pc:sldMk cId="2895409482" sldId="302"/>
            <ac:picMk id="142" creationId="{FF14ABA5-53DB-4186-8215-73222CB702BC}"/>
          </ac:picMkLst>
        </pc:picChg>
        <pc:picChg chg="add del mod">
          <ac:chgData name="Cortez, Sandra - DON" userId="d0023471-7482-4826-aeb3-f7ac48133a0d" providerId="ADAL" clId="{4C9F501D-8648-411B-921D-83E6CFBF8757}" dt="2024-01-19T16:01:04.703" v="4571"/>
          <ac:picMkLst>
            <pc:docMk/>
            <pc:sldMk cId="2895409482" sldId="302"/>
            <ac:picMk id="143" creationId="{7AD89B70-8F64-9871-B882-127642B601F0}"/>
          </ac:picMkLst>
        </pc:picChg>
        <pc:picChg chg="add del mod ord">
          <ac:chgData name="Cortez, Sandra - DON" userId="d0023471-7482-4826-aeb3-f7ac48133a0d" providerId="ADAL" clId="{4C9F501D-8648-411B-921D-83E6CFBF8757}" dt="2024-01-19T16:02:13.695" v="4572"/>
          <ac:picMkLst>
            <pc:docMk/>
            <pc:sldMk cId="2895409482" sldId="302"/>
            <ac:picMk id="146" creationId="{F83F0F5D-1370-A1E6-F06D-8A868FED34FF}"/>
          </ac:picMkLst>
        </pc:picChg>
        <pc:picChg chg="add del mod">
          <ac:chgData name="Cortez, Sandra - DON" userId="d0023471-7482-4826-aeb3-f7ac48133a0d" providerId="ADAL" clId="{4C9F501D-8648-411B-921D-83E6CFBF8757}" dt="2024-01-19T16:02:16.549" v="4574"/>
          <ac:picMkLst>
            <pc:docMk/>
            <pc:sldMk cId="2895409482" sldId="302"/>
            <ac:picMk id="147" creationId="{80BC16EB-B60B-6F9B-06D9-E8BF5BCAC60C}"/>
          </ac:picMkLst>
        </pc:picChg>
        <pc:picChg chg="add del mod ord">
          <ac:chgData name="Cortez, Sandra - DON" userId="d0023471-7482-4826-aeb3-f7ac48133a0d" providerId="ADAL" clId="{4C9F501D-8648-411B-921D-83E6CFBF8757}" dt="2024-01-19T16:02:37.114" v="4575"/>
          <ac:picMkLst>
            <pc:docMk/>
            <pc:sldMk cId="2895409482" sldId="302"/>
            <ac:picMk id="150" creationId="{808E3316-CDD4-82F1-A646-4A04121772FD}"/>
          </ac:picMkLst>
        </pc:picChg>
        <pc:picChg chg="add del mod">
          <ac:chgData name="Cortez, Sandra - DON" userId="d0023471-7482-4826-aeb3-f7ac48133a0d" providerId="ADAL" clId="{4C9F501D-8648-411B-921D-83E6CFBF8757}" dt="2024-01-19T16:02:40.152" v="4577"/>
          <ac:picMkLst>
            <pc:docMk/>
            <pc:sldMk cId="2895409482" sldId="302"/>
            <ac:picMk id="151" creationId="{4A39D365-8D0F-C5E3-636C-B24D4E62EB75}"/>
          </ac:picMkLst>
        </pc:picChg>
        <pc:picChg chg="add del mod ord">
          <ac:chgData name="Cortez, Sandra - DON" userId="d0023471-7482-4826-aeb3-f7ac48133a0d" providerId="ADAL" clId="{4C9F501D-8648-411B-921D-83E6CFBF8757}" dt="2024-01-19T16:02:57.726" v="4578"/>
          <ac:picMkLst>
            <pc:docMk/>
            <pc:sldMk cId="2895409482" sldId="302"/>
            <ac:picMk id="154" creationId="{490467ED-AA6C-81F9-EEBC-A2CB0AF08A5D}"/>
          </ac:picMkLst>
        </pc:picChg>
        <pc:picChg chg="add del mod">
          <ac:chgData name="Cortez, Sandra - DON" userId="d0023471-7482-4826-aeb3-f7ac48133a0d" providerId="ADAL" clId="{4C9F501D-8648-411B-921D-83E6CFBF8757}" dt="2024-01-19T16:03:01.411" v="4580"/>
          <ac:picMkLst>
            <pc:docMk/>
            <pc:sldMk cId="2895409482" sldId="302"/>
            <ac:picMk id="155" creationId="{1324A540-43A2-792A-E5B9-FEAB1167D39A}"/>
          </ac:picMkLst>
        </pc:picChg>
        <pc:picChg chg="add del mod ord">
          <ac:chgData name="Cortez, Sandra - DON" userId="d0023471-7482-4826-aeb3-f7ac48133a0d" providerId="ADAL" clId="{4C9F501D-8648-411B-921D-83E6CFBF8757}" dt="2024-01-19T16:04:34.042" v="4581"/>
          <ac:picMkLst>
            <pc:docMk/>
            <pc:sldMk cId="2895409482" sldId="302"/>
            <ac:picMk id="158" creationId="{6DC8F729-C953-2F7F-A912-C26FA4D8126F}"/>
          </ac:picMkLst>
        </pc:picChg>
        <pc:picChg chg="add del mod">
          <ac:chgData name="Cortez, Sandra - DON" userId="d0023471-7482-4826-aeb3-f7ac48133a0d" providerId="ADAL" clId="{4C9F501D-8648-411B-921D-83E6CFBF8757}" dt="2024-01-19T16:06:19.812" v="4584" actId="21"/>
          <ac:picMkLst>
            <pc:docMk/>
            <pc:sldMk cId="2895409482" sldId="302"/>
            <ac:picMk id="159" creationId="{F311411A-D348-8BF8-23BE-65C4641124AB}"/>
          </ac:picMkLst>
        </pc:picChg>
      </pc:sldChg>
      <pc:sldChg chg="new del">
        <pc:chgData name="Cortez, Sandra - DON" userId="d0023471-7482-4826-aeb3-f7ac48133a0d" providerId="ADAL" clId="{4C9F501D-8648-411B-921D-83E6CFBF8757}" dt="2024-01-19T14:33:50.238" v="3926" actId="47"/>
        <pc:sldMkLst>
          <pc:docMk/>
          <pc:sldMk cId="3808531089" sldId="302"/>
        </pc:sldMkLst>
      </pc:sldChg>
      <pc:sldChg chg="addSp delSp modSp new del mod modTransition delAnim modAnim">
        <pc:chgData name="Cortez, Sandra - DON" userId="d0023471-7482-4826-aeb3-f7ac48133a0d" providerId="ADAL" clId="{4C9F501D-8648-411B-921D-83E6CFBF8757}" dt="2024-01-19T15:54:58.081" v="4533" actId="47"/>
        <pc:sldMkLst>
          <pc:docMk/>
          <pc:sldMk cId="639722192" sldId="303"/>
        </pc:sldMkLst>
        <pc:picChg chg="add del mod">
          <ac:chgData name="Cortez, Sandra - DON" userId="d0023471-7482-4826-aeb3-f7ac48133a0d" providerId="ADAL" clId="{4C9F501D-8648-411B-921D-83E6CFBF8757}" dt="2024-01-19T15:41:01.887" v="4486"/>
          <ac:picMkLst>
            <pc:docMk/>
            <pc:sldMk cId="639722192" sldId="303"/>
            <ac:picMk id="7" creationId="{78691034-7C95-B0B2-5FD5-4DA34638CFAA}"/>
          </ac:picMkLst>
        </pc:picChg>
        <pc:picChg chg="add del mod ord">
          <ac:chgData name="Cortez, Sandra - DON" userId="d0023471-7482-4826-aeb3-f7ac48133a0d" providerId="ADAL" clId="{4C9F501D-8648-411B-921D-83E6CFBF8757}" dt="2024-01-19T15:41:33.474" v="4487"/>
          <ac:picMkLst>
            <pc:docMk/>
            <pc:sldMk cId="639722192" sldId="303"/>
            <ac:picMk id="10" creationId="{47764E90-190C-B0F6-2CB4-970A59680103}"/>
          </ac:picMkLst>
        </pc:picChg>
        <pc:picChg chg="add del mod">
          <ac:chgData name="Cortez, Sandra - DON" userId="d0023471-7482-4826-aeb3-f7ac48133a0d" providerId="ADAL" clId="{4C9F501D-8648-411B-921D-83E6CFBF8757}" dt="2024-01-19T15:42:20.273" v="4491" actId="21"/>
          <ac:picMkLst>
            <pc:docMk/>
            <pc:sldMk cId="639722192" sldId="303"/>
            <ac:picMk id="11" creationId="{BEC24F22-08C5-5CBF-BA29-500A54871730}"/>
          </ac:picMkLst>
        </pc:picChg>
      </pc:sldChg>
      <pc:sldChg chg="addSp delSp modSp new del mod modTransition delAnim modAnim">
        <pc:chgData name="Cortez, Sandra - DON" userId="d0023471-7482-4826-aeb3-f7ac48133a0d" providerId="ADAL" clId="{4C9F501D-8648-411B-921D-83E6CFBF8757}" dt="2024-01-19T14:46:56.978" v="4055" actId="47"/>
        <pc:sldMkLst>
          <pc:docMk/>
          <pc:sldMk cId="1643819770" sldId="303"/>
        </pc:sldMkLst>
        <pc:spChg chg="del">
          <ac:chgData name="Cortez, Sandra - DON" userId="d0023471-7482-4826-aeb3-f7ac48133a0d" providerId="ADAL" clId="{4C9F501D-8648-411B-921D-83E6CFBF8757}" dt="2024-01-19T14:42:14.239" v="3974" actId="931"/>
          <ac:spMkLst>
            <pc:docMk/>
            <pc:sldMk cId="1643819770" sldId="303"/>
            <ac:spMk id="3" creationId="{FB03A6CE-A70C-579A-AA3D-BEEA8C38EBF7}"/>
          </ac:spMkLst>
        </pc:spChg>
        <pc:spChg chg="add del mod">
          <ac:chgData name="Cortez, Sandra - DON" userId="d0023471-7482-4826-aeb3-f7ac48133a0d" providerId="ADAL" clId="{4C9F501D-8648-411B-921D-83E6CFBF8757}" dt="2024-01-19T14:46:51.734" v="4054" actId="21"/>
          <ac:spMkLst>
            <pc:docMk/>
            <pc:sldMk cId="1643819770" sldId="303"/>
            <ac:spMk id="72" creationId="{94012A28-1DEB-EC36-6F6A-19618E403868}"/>
          </ac:spMkLst>
        </pc:spChg>
        <pc:spChg chg="add del mod">
          <ac:chgData name="Cortez, Sandra - DON" userId="d0023471-7482-4826-aeb3-f7ac48133a0d" providerId="ADAL" clId="{4C9F501D-8648-411B-921D-83E6CFBF8757}" dt="2024-01-19T14:45:10.383" v="4021" actId="478"/>
          <ac:spMkLst>
            <pc:docMk/>
            <pc:sldMk cId="1643819770" sldId="303"/>
            <ac:spMk id="73" creationId="{F27CE11F-AB5A-A082-B221-938AAFE0EF60}"/>
          </ac:spMkLst>
        </pc:spChg>
        <pc:picChg chg="add del mod">
          <ac:chgData name="Cortez, Sandra - DON" userId="d0023471-7482-4826-aeb3-f7ac48133a0d" providerId="ADAL" clId="{4C9F501D-8648-411B-921D-83E6CFBF8757}" dt="2024-01-19T14:35:00.532" v="3930"/>
          <ac:picMkLst>
            <pc:docMk/>
            <pc:sldMk cId="1643819770" sldId="303"/>
            <ac:picMk id="24" creationId="{AF23E1E8-B886-9B8B-2BDA-A5B0FE5A324B}"/>
          </ac:picMkLst>
        </pc:picChg>
        <pc:picChg chg="add del mod ord">
          <ac:chgData name="Cortez, Sandra - DON" userId="d0023471-7482-4826-aeb3-f7ac48133a0d" providerId="ADAL" clId="{4C9F501D-8648-411B-921D-83E6CFBF8757}" dt="2024-01-19T14:35:22.984" v="3931"/>
          <ac:picMkLst>
            <pc:docMk/>
            <pc:sldMk cId="1643819770" sldId="303"/>
            <ac:picMk id="27" creationId="{7B18BAB1-9021-3131-1223-50D7960B559B}"/>
          </ac:picMkLst>
        </pc:picChg>
        <pc:picChg chg="add del mod">
          <ac:chgData name="Cortez, Sandra - DON" userId="d0023471-7482-4826-aeb3-f7ac48133a0d" providerId="ADAL" clId="{4C9F501D-8648-411B-921D-83E6CFBF8757}" dt="2024-01-19T14:35:54.381" v="3933"/>
          <ac:picMkLst>
            <pc:docMk/>
            <pc:sldMk cId="1643819770" sldId="303"/>
            <ac:picMk id="28" creationId="{00C392CA-64D7-1A61-E5DD-3827B73D18F7}"/>
          </ac:picMkLst>
        </pc:picChg>
        <pc:picChg chg="add del mod ord">
          <ac:chgData name="Cortez, Sandra - DON" userId="d0023471-7482-4826-aeb3-f7ac48133a0d" providerId="ADAL" clId="{4C9F501D-8648-411B-921D-83E6CFBF8757}" dt="2024-01-19T14:36:05.179" v="3934"/>
          <ac:picMkLst>
            <pc:docMk/>
            <pc:sldMk cId="1643819770" sldId="303"/>
            <ac:picMk id="32" creationId="{91DBBC1A-7D4B-597C-9455-BF344BA3A51D}"/>
          </ac:picMkLst>
        </pc:picChg>
        <pc:picChg chg="add del mod">
          <ac:chgData name="Cortez, Sandra - DON" userId="d0023471-7482-4826-aeb3-f7ac48133a0d" providerId="ADAL" clId="{4C9F501D-8648-411B-921D-83E6CFBF8757}" dt="2024-01-19T14:36:08.485" v="3936"/>
          <ac:picMkLst>
            <pc:docMk/>
            <pc:sldMk cId="1643819770" sldId="303"/>
            <ac:picMk id="33" creationId="{749C50DD-3455-3EB7-794B-86B1AFEDA300}"/>
          </ac:picMkLst>
        </pc:picChg>
        <pc:picChg chg="add del mod ord">
          <ac:chgData name="Cortez, Sandra - DON" userId="d0023471-7482-4826-aeb3-f7ac48133a0d" providerId="ADAL" clId="{4C9F501D-8648-411B-921D-83E6CFBF8757}" dt="2024-01-19T14:36:16.383" v="3937"/>
          <ac:picMkLst>
            <pc:docMk/>
            <pc:sldMk cId="1643819770" sldId="303"/>
            <ac:picMk id="36" creationId="{269B8159-B4BD-26F7-8329-DFD55825659C}"/>
          </ac:picMkLst>
        </pc:picChg>
        <pc:picChg chg="add del mod">
          <ac:chgData name="Cortez, Sandra - DON" userId="d0023471-7482-4826-aeb3-f7ac48133a0d" providerId="ADAL" clId="{4C9F501D-8648-411B-921D-83E6CFBF8757}" dt="2024-01-19T14:36:21.316" v="3939"/>
          <ac:picMkLst>
            <pc:docMk/>
            <pc:sldMk cId="1643819770" sldId="303"/>
            <ac:picMk id="37" creationId="{45F14433-7158-BC55-4FA9-6FD522B82544}"/>
          </ac:picMkLst>
        </pc:picChg>
        <pc:picChg chg="add del mod ord">
          <ac:chgData name="Cortez, Sandra - DON" userId="d0023471-7482-4826-aeb3-f7ac48133a0d" providerId="ADAL" clId="{4C9F501D-8648-411B-921D-83E6CFBF8757}" dt="2024-01-19T14:36:43.732" v="3940"/>
          <ac:picMkLst>
            <pc:docMk/>
            <pc:sldMk cId="1643819770" sldId="303"/>
            <ac:picMk id="40" creationId="{06E77654-E642-C31F-FCD5-89790DF17A74}"/>
          </ac:picMkLst>
        </pc:picChg>
        <pc:picChg chg="add del mod">
          <ac:chgData name="Cortez, Sandra - DON" userId="d0023471-7482-4826-aeb3-f7ac48133a0d" providerId="ADAL" clId="{4C9F501D-8648-411B-921D-83E6CFBF8757}" dt="2024-01-19T14:36:47.301" v="3942"/>
          <ac:picMkLst>
            <pc:docMk/>
            <pc:sldMk cId="1643819770" sldId="303"/>
            <ac:picMk id="41" creationId="{D605634E-6C76-A266-0763-94FBFEB49E75}"/>
          </ac:picMkLst>
        </pc:picChg>
        <pc:picChg chg="add del mod ord">
          <ac:chgData name="Cortez, Sandra - DON" userId="d0023471-7482-4826-aeb3-f7ac48133a0d" providerId="ADAL" clId="{4C9F501D-8648-411B-921D-83E6CFBF8757}" dt="2024-01-19T14:36:55.299" v="3943"/>
          <ac:picMkLst>
            <pc:docMk/>
            <pc:sldMk cId="1643819770" sldId="303"/>
            <ac:picMk id="44" creationId="{5D5032BC-B1C9-1FAC-3863-D1BD2DBD7828}"/>
          </ac:picMkLst>
        </pc:picChg>
        <pc:picChg chg="add del mod">
          <ac:chgData name="Cortez, Sandra - DON" userId="d0023471-7482-4826-aeb3-f7ac48133a0d" providerId="ADAL" clId="{4C9F501D-8648-411B-921D-83E6CFBF8757}" dt="2024-01-19T14:36:58.163" v="3945"/>
          <ac:picMkLst>
            <pc:docMk/>
            <pc:sldMk cId="1643819770" sldId="303"/>
            <ac:picMk id="45" creationId="{441056DE-D421-DF5C-8478-DAED3D0436AD}"/>
          </ac:picMkLst>
        </pc:picChg>
        <pc:picChg chg="add del mod ord">
          <ac:chgData name="Cortez, Sandra - DON" userId="d0023471-7482-4826-aeb3-f7ac48133a0d" providerId="ADAL" clId="{4C9F501D-8648-411B-921D-83E6CFBF8757}" dt="2024-01-19T14:37:08.312" v="3946"/>
          <ac:picMkLst>
            <pc:docMk/>
            <pc:sldMk cId="1643819770" sldId="303"/>
            <ac:picMk id="48" creationId="{1B590DA4-CA6E-34C7-B768-4B0663128CB3}"/>
          </ac:picMkLst>
        </pc:picChg>
        <pc:picChg chg="add del mod">
          <ac:chgData name="Cortez, Sandra - DON" userId="d0023471-7482-4826-aeb3-f7ac48133a0d" providerId="ADAL" clId="{4C9F501D-8648-411B-921D-83E6CFBF8757}" dt="2024-01-19T14:37:11.967" v="3948"/>
          <ac:picMkLst>
            <pc:docMk/>
            <pc:sldMk cId="1643819770" sldId="303"/>
            <ac:picMk id="49" creationId="{8C7C807F-F779-B710-B237-D88498E6B11F}"/>
          </ac:picMkLst>
        </pc:picChg>
        <pc:picChg chg="add del mod ord">
          <ac:chgData name="Cortez, Sandra - DON" userId="d0023471-7482-4826-aeb3-f7ac48133a0d" providerId="ADAL" clId="{4C9F501D-8648-411B-921D-83E6CFBF8757}" dt="2024-01-19T14:37:36.601" v="3949"/>
          <ac:picMkLst>
            <pc:docMk/>
            <pc:sldMk cId="1643819770" sldId="303"/>
            <ac:picMk id="52" creationId="{C0DA7B28-5767-D37A-0433-5CC2CEBEF81F}"/>
          </ac:picMkLst>
        </pc:picChg>
        <pc:picChg chg="add del mod">
          <ac:chgData name="Cortez, Sandra - DON" userId="d0023471-7482-4826-aeb3-f7ac48133a0d" providerId="ADAL" clId="{4C9F501D-8648-411B-921D-83E6CFBF8757}" dt="2024-01-19T14:38:39.920" v="3958"/>
          <ac:picMkLst>
            <pc:docMk/>
            <pc:sldMk cId="1643819770" sldId="303"/>
            <ac:picMk id="53" creationId="{958B08D6-3640-5E1F-8BD9-86D5D319C19D}"/>
          </ac:picMkLst>
        </pc:picChg>
        <pc:picChg chg="add del mod ord">
          <ac:chgData name="Cortez, Sandra - DON" userId="d0023471-7482-4826-aeb3-f7ac48133a0d" providerId="ADAL" clId="{4C9F501D-8648-411B-921D-83E6CFBF8757}" dt="2024-01-19T14:39:03.263" v="3959"/>
          <ac:picMkLst>
            <pc:docMk/>
            <pc:sldMk cId="1643819770" sldId="303"/>
            <ac:picMk id="57" creationId="{7F8C6AEF-1228-9F43-951B-B8B54A31B421}"/>
          </ac:picMkLst>
        </pc:picChg>
        <pc:picChg chg="add del mod">
          <ac:chgData name="Cortez, Sandra - DON" userId="d0023471-7482-4826-aeb3-f7ac48133a0d" providerId="ADAL" clId="{4C9F501D-8648-411B-921D-83E6CFBF8757}" dt="2024-01-19T14:39:43.662" v="3962"/>
          <ac:picMkLst>
            <pc:docMk/>
            <pc:sldMk cId="1643819770" sldId="303"/>
            <ac:picMk id="58" creationId="{A1FD3B1C-F352-A463-3DF3-B588A86813EA}"/>
          </ac:picMkLst>
        </pc:picChg>
        <pc:picChg chg="add del mod ord">
          <ac:chgData name="Cortez, Sandra - DON" userId="d0023471-7482-4826-aeb3-f7ac48133a0d" providerId="ADAL" clId="{4C9F501D-8648-411B-921D-83E6CFBF8757}" dt="2024-01-19T14:39:52.053" v="3963"/>
          <ac:picMkLst>
            <pc:docMk/>
            <pc:sldMk cId="1643819770" sldId="303"/>
            <ac:picMk id="62" creationId="{0A60C56B-FBFB-73E1-ABED-062BBC2BD3A2}"/>
          </ac:picMkLst>
        </pc:picChg>
        <pc:picChg chg="add del mod">
          <ac:chgData name="Cortez, Sandra - DON" userId="d0023471-7482-4826-aeb3-f7ac48133a0d" providerId="ADAL" clId="{4C9F501D-8648-411B-921D-83E6CFBF8757}" dt="2024-01-19T14:39:55.155" v="3965"/>
          <ac:picMkLst>
            <pc:docMk/>
            <pc:sldMk cId="1643819770" sldId="303"/>
            <ac:picMk id="63" creationId="{60EF3040-B459-8AE1-C64A-9A97E812D427}"/>
          </ac:picMkLst>
        </pc:picChg>
        <pc:picChg chg="add del mod ord">
          <ac:chgData name="Cortez, Sandra - DON" userId="d0023471-7482-4826-aeb3-f7ac48133a0d" providerId="ADAL" clId="{4C9F501D-8648-411B-921D-83E6CFBF8757}" dt="2024-01-19T14:40:19.978" v="3966"/>
          <ac:picMkLst>
            <pc:docMk/>
            <pc:sldMk cId="1643819770" sldId="303"/>
            <ac:picMk id="66" creationId="{98AFE1BC-E783-2298-6CC7-0B947200FEF9}"/>
          </ac:picMkLst>
        </pc:picChg>
        <pc:picChg chg="add del mod">
          <ac:chgData name="Cortez, Sandra - DON" userId="d0023471-7482-4826-aeb3-f7ac48133a0d" providerId="ADAL" clId="{4C9F501D-8648-411B-921D-83E6CFBF8757}" dt="2024-01-19T14:40:59.554" v="3969" actId="21"/>
          <ac:picMkLst>
            <pc:docMk/>
            <pc:sldMk cId="1643819770" sldId="303"/>
            <ac:picMk id="67" creationId="{24975FA6-AE53-1203-8644-21A99037E7EB}"/>
          </ac:picMkLst>
        </pc:picChg>
        <pc:picChg chg="add mod">
          <ac:chgData name="Cortez, Sandra - DON" userId="d0023471-7482-4826-aeb3-f7ac48133a0d" providerId="ADAL" clId="{4C9F501D-8648-411B-921D-83E6CFBF8757}" dt="2024-01-19T14:42:36.359" v="3978" actId="14100"/>
          <ac:picMkLst>
            <pc:docMk/>
            <pc:sldMk cId="1643819770" sldId="303"/>
            <ac:picMk id="71" creationId="{4835B962-57FE-3411-FA14-618C04329370}"/>
          </ac:picMkLst>
        </pc:picChg>
      </pc:sldChg>
      <pc:sldChg chg="addSp delSp modSp add mod ord modTransition setBg modAnim modNotesTx">
        <pc:chgData name="Cortez, Sandra - DON" userId="d0023471-7482-4826-aeb3-f7ac48133a0d" providerId="ADAL" clId="{4C9F501D-8648-411B-921D-83E6CFBF8757}" dt="2024-01-29T21:36:32.067" v="7093" actId="20577"/>
        <pc:sldMkLst>
          <pc:docMk/>
          <pc:sldMk cId="3940987699" sldId="303"/>
        </pc:sldMkLst>
        <pc:spChg chg="add mod">
          <ac:chgData name="Cortez, Sandra - DON" userId="d0023471-7482-4826-aeb3-f7ac48133a0d" providerId="ADAL" clId="{4C9F501D-8648-411B-921D-83E6CFBF8757}" dt="2024-01-29T14:55:39.627" v="4913" actId="478"/>
          <ac:spMkLst>
            <pc:docMk/>
            <pc:sldMk cId="3940987699" sldId="303"/>
            <ac:spMk id="3" creationId="{E1701ECF-132C-BDC7-16EB-1139217A455C}"/>
          </ac:spMkLst>
        </pc:spChg>
        <pc:spChg chg="mod">
          <ac:chgData name="Cortez, Sandra - DON" userId="d0023471-7482-4826-aeb3-f7ac48133a0d" providerId="ADAL" clId="{4C9F501D-8648-411B-921D-83E6CFBF8757}" dt="2024-01-29T14:56:08.126" v="4930" actId="14100"/>
          <ac:spMkLst>
            <pc:docMk/>
            <pc:sldMk cId="3940987699" sldId="303"/>
            <ac:spMk id="10" creationId="{DBBD9FBF-BDEA-E2A9-5AC0-F365EF1CA195}"/>
          </ac:spMkLst>
        </pc:spChg>
        <pc:graphicFrameChg chg="mod modGraphic">
          <ac:chgData name="Cortez, Sandra - DON" userId="d0023471-7482-4826-aeb3-f7ac48133a0d" providerId="ADAL" clId="{4C9F501D-8648-411B-921D-83E6CFBF8757}" dt="2024-01-29T21:36:32.067" v="7093" actId="20577"/>
          <ac:graphicFrameMkLst>
            <pc:docMk/>
            <pc:sldMk cId="3940987699" sldId="303"/>
            <ac:graphicFrameMk id="11" creationId="{0B69E8E6-9D16-D9E3-B5C1-6F6E6588BF6A}"/>
          </ac:graphicFrameMkLst>
        </pc:graphicFrameChg>
        <pc:picChg chg="add mod">
          <ac:chgData name="Cortez, Sandra - DON" userId="d0023471-7482-4826-aeb3-f7ac48133a0d" providerId="ADAL" clId="{4C9F501D-8648-411B-921D-83E6CFBF8757}" dt="2024-01-29T14:55:51.641" v="4918"/>
          <ac:picMkLst>
            <pc:docMk/>
            <pc:sldMk cId="3940987699" sldId="303"/>
            <ac:picMk id="4" creationId="{1A8D8B86-6348-04B4-5A30-AA971B949E04}"/>
          </ac:picMkLst>
        </pc:picChg>
        <pc:picChg chg="del">
          <ac:chgData name="Cortez, Sandra - DON" userId="d0023471-7482-4826-aeb3-f7ac48133a0d" providerId="ADAL" clId="{4C9F501D-8648-411B-921D-83E6CFBF8757}" dt="2024-01-29T14:55:39.627" v="4913" actId="478"/>
          <ac:picMkLst>
            <pc:docMk/>
            <pc:sldMk cId="3940987699" sldId="303"/>
            <ac:picMk id="8" creationId="{7A6D53A9-BE84-0829-87E5-C3A9F4F8E469}"/>
          </ac:picMkLst>
        </pc:picChg>
        <pc:picChg chg="add del mod">
          <ac:chgData name="Cortez, Sandra - DON" userId="d0023471-7482-4826-aeb3-f7ac48133a0d" providerId="ADAL" clId="{4C9F501D-8648-411B-921D-83E6CFBF8757}" dt="2024-01-29T16:05:09.318" v="6445"/>
          <ac:picMkLst>
            <pc:docMk/>
            <pc:sldMk cId="3940987699" sldId="303"/>
            <ac:picMk id="9" creationId="{0437D4F6-B685-91C4-32A5-E8C1B1B862D4}"/>
          </ac:picMkLst>
        </pc:picChg>
        <pc:picChg chg="add del mod ord">
          <ac:chgData name="Cortez, Sandra - DON" userId="d0023471-7482-4826-aeb3-f7ac48133a0d" providerId="ADAL" clId="{4C9F501D-8648-411B-921D-83E6CFBF8757}" dt="2024-01-29T16:05:33.473" v="6446"/>
          <ac:picMkLst>
            <pc:docMk/>
            <pc:sldMk cId="3940987699" sldId="303"/>
            <ac:picMk id="14" creationId="{FE0A3F82-08E4-9851-476C-B6F135E71FC5}"/>
          </ac:picMkLst>
        </pc:picChg>
        <pc:picChg chg="add del mod">
          <ac:chgData name="Cortez, Sandra - DON" userId="d0023471-7482-4826-aeb3-f7ac48133a0d" providerId="ADAL" clId="{4C9F501D-8648-411B-921D-83E6CFBF8757}" dt="2024-01-29T16:05:39.056" v="6448"/>
          <ac:picMkLst>
            <pc:docMk/>
            <pc:sldMk cId="3940987699" sldId="303"/>
            <ac:picMk id="15" creationId="{4C1F73C6-1203-2671-57EB-6EFD3E6FA4B5}"/>
          </ac:picMkLst>
        </pc:picChg>
        <pc:picChg chg="add del mod ord">
          <ac:chgData name="Cortez, Sandra - DON" userId="d0023471-7482-4826-aeb3-f7ac48133a0d" providerId="ADAL" clId="{4C9F501D-8648-411B-921D-83E6CFBF8757}" dt="2024-01-29T16:05:48.024" v="6449"/>
          <ac:picMkLst>
            <pc:docMk/>
            <pc:sldMk cId="3940987699" sldId="303"/>
            <ac:picMk id="18" creationId="{D42E2CB3-FEDD-737D-D4BF-E84B94D153B7}"/>
          </ac:picMkLst>
        </pc:picChg>
        <pc:picChg chg="add del mod">
          <ac:chgData name="Cortez, Sandra - DON" userId="d0023471-7482-4826-aeb3-f7ac48133a0d" providerId="ADAL" clId="{4C9F501D-8648-411B-921D-83E6CFBF8757}" dt="2024-01-29T16:05:50.956" v="6451"/>
          <ac:picMkLst>
            <pc:docMk/>
            <pc:sldMk cId="3940987699" sldId="303"/>
            <ac:picMk id="19" creationId="{F71BCB97-2AA2-2A8B-45B4-4E952833F7A3}"/>
          </ac:picMkLst>
        </pc:picChg>
        <pc:picChg chg="add del mod ord">
          <ac:chgData name="Cortez, Sandra - DON" userId="d0023471-7482-4826-aeb3-f7ac48133a0d" providerId="ADAL" clId="{4C9F501D-8648-411B-921D-83E6CFBF8757}" dt="2024-01-29T16:05:59.766" v="6452"/>
          <ac:picMkLst>
            <pc:docMk/>
            <pc:sldMk cId="3940987699" sldId="303"/>
            <ac:picMk id="22" creationId="{87F0D6AD-F86A-AF6B-A8EE-EE67DE98185A}"/>
          </ac:picMkLst>
        </pc:picChg>
        <pc:picChg chg="add del mod">
          <ac:chgData name="Cortez, Sandra - DON" userId="d0023471-7482-4826-aeb3-f7ac48133a0d" providerId="ADAL" clId="{4C9F501D-8648-411B-921D-83E6CFBF8757}" dt="2024-01-29T16:06:03.917" v="6454"/>
          <ac:picMkLst>
            <pc:docMk/>
            <pc:sldMk cId="3940987699" sldId="303"/>
            <ac:picMk id="23" creationId="{E3EB2ED4-2942-2F4D-3FB3-E48212A978DB}"/>
          </ac:picMkLst>
        </pc:picChg>
        <pc:picChg chg="add del mod ord">
          <ac:chgData name="Cortez, Sandra - DON" userId="d0023471-7482-4826-aeb3-f7ac48133a0d" providerId="ADAL" clId="{4C9F501D-8648-411B-921D-83E6CFBF8757}" dt="2024-01-29T16:06:24.375" v="6455"/>
          <ac:picMkLst>
            <pc:docMk/>
            <pc:sldMk cId="3940987699" sldId="303"/>
            <ac:picMk id="26" creationId="{07888444-DF78-AB66-DF10-DA4A29BA2CCC}"/>
          </ac:picMkLst>
        </pc:picChg>
        <pc:picChg chg="add del mod">
          <ac:chgData name="Cortez, Sandra - DON" userId="d0023471-7482-4826-aeb3-f7ac48133a0d" providerId="ADAL" clId="{4C9F501D-8648-411B-921D-83E6CFBF8757}" dt="2024-01-29T16:07:48.677" v="6462"/>
          <ac:picMkLst>
            <pc:docMk/>
            <pc:sldMk cId="3940987699" sldId="303"/>
            <ac:picMk id="27" creationId="{BAC1C8C3-3825-AD24-F6E1-23BA3938BCB8}"/>
          </ac:picMkLst>
        </pc:picChg>
        <pc:picChg chg="add del mod ord">
          <ac:chgData name="Cortez, Sandra - DON" userId="d0023471-7482-4826-aeb3-f7ac48133a0d" providerId="ADAL" clId="{4C9F501D-8648-411B-921D-83E6CFBF8757}" dt="2024-01-29T16:07:59.677" v="6463"/>
          <ac:picMkLst>
            <pc:docMk/>
            <pc:sldMk cId="3940987699" sldId="303"/>
            <ac:picMk id="35" creationId="{FC733C0B-BAB6-F1A0-9DE2-B47C5BAB262A}"/>
          </ac:picMkLst>
        </pc:picChg>
        <pc:picChg chg="add del mod">
          <ac:chgData name="Cortez, Sandra - DON" userId="d0023471-7482-4826-aeb3-f7ac48133a0d" providerId="ADAL" clId="{4C9F501D-8648-411B-921D-83E6CFBF8757}" dt="2024-01-29T16:08:02.275" v="6465"/>
          <ac:picMkLst>
            <pc:docMk/>
            <pc:sldMk cId="3940987699" sldId="303"/>
            <ac:picMk id="36" creationId="{FCFED9C4-DB26-7F10-24FB-2E31D8E27667}"/>
          </ac:picMkLst>
        </pc:picChg>
        <pc:picChg chg="add del mod ord">
          <ac:chgData name="Cortez, Sandra - DON" userId="d0023471-7482-4826-aeb3-f7ac48133a0d" providerId="ADAL" clId="{4C9F501D-8648-411B-921D-83E6CFBF8757}" dt="2024-01-29T16:08:29.188" v="6466"/>
          <ac:picMkLst>
            <pc:docMk/>
            <pc:sldMk cId="3940987699" sldId="303"/>
            <ac:picMk id="39" creationId="{4EE3CCB1-6C04-86FF-5ED0-79DF34110759}"/>
          </ac:picMkLst>
        </pc:picChg>
        <pc:picChg chg="add del mod">
          <ac:chgData name="Cortez, Sandra - DON" userId="d0023471-7482-4826-aeb3-f7ac48133a0d" providerId="ADAL" clId="{4C9F501D-8648-411B-921D-83E6CFBF8757}" dt="2024-01-29T16:08:34.356" v="6468"/>
          <ac:picMkLst>
            <pc:docMk/>
            <pc:sldMk cId="3940987699" sldId="303"/>
            <ac:picMk id="40" creationId="{1CB203F6-8DF0-D7E6-5A5D-B9D318464307}"/>
          </ac:picMkLst>
        </pc:picChg>
        <pc:picChg chg="add del mod ord">
          <ac:chgData name="Cortez, Sandra - DON" userId="d0023471-7482-4826-aeb3-f7ac48133a0d" providerId="ADAL" clId="{4C9F501D-8648-411B-921D-83E6CFBF8757}" dt="2024-01-29T16:08:45.219" v="6469"/>
          <ac:picMkLst>
            <pc:docMk/>
            <pc:sldMk cId="3940987699" sldId="303"/>
            <ac:picMk id="43" creationId="{AA375BC3-7526-719C-24E1-1C2E52BE3608}"/>
          </ac:picMkLst>
        </pc:picChg>
        <pc:picChg chg="add del mod">
          <ac:chgData name="Cortez, Sandra - DON" userId="d0023471-7482-4826-aeb3-f7ac48133a0d" providerId="ADAL" clId="{4C9F501D-8648-411B-921D-83E6CFBF8757}" dt="2024-01-29T16:09:16.221" v="6492"/>
          <ac:picMkLst>
            <pc:docMk/>
            <pc:sldMk cId="3940987699" sldId="303"/>
            <ac:picMk id="44" creationId="{5648E636-F7C3-BDBD-3CD3-D4C2F4FC15C1}"/>
          </ac:picMkLst>
        </pc:picChg>
        <pc:picChg chg="add del mod ord">
          <ac:chgData name="Cortez, Sandra - DON" userId="d0023471-7482-4826-aeb3-f7ac48133a0d" providerId="ADAL" clId="{4C9F501D-8648-411B-921D-83E6CFBF8757}" dt="2024-01-29T16:09:29.138" v="6493"/>
          <ac:picMkLst>
            <pc:docMk/>
            <pc:sldMk cId="3940987699" sldId="303"/>
            <ac:picMk id="48" creationId="{DD4591E2-6B68-2D1F-AD7E-AF73228BD55B}"/>
          </ac:picMkLst>
        </pc:picChg>
        <pc:picChg chg="add del mod">
          <ac:chgData name="Cortez, Sandra - DON" userId="d0023471-7482-4826-aeb3-f7ac48133a0d" providerId="ADAL" clId="{4C9F501D-8648-411B-921D-83E6CFBF8757}" dt="2024-01-29T16:09:32.276" v="6495"/>
          <ac:picMkLst>
            <pc:docMk/>
            <pc:sldMk cId="3940987699" sldId="303"/>
            <ac:picMk id="49" creationId="{9D4C2CE3-4121-E5A1-79BA-0B0C9EC51713}"/>
          </ac:picMkLst>
        </pc:picChg>
        <pc:picChg chg="add del mod ord">
          <ac:chgData name="Cortez, Sandra - DON" userId="d0023471-7482-4826-aeb3-f7ac48133a0d" providerId="ADAL" clId="{4C9F501D-8648-411B-921D-83E6CFBF8757}" dt="2024-01-29T16:09:53.858" v="6496"/>
          <ac:picMkLst>
            <pc:docMk/>
            <pc:sldMk cId="3940987699" sldId="303"/>
            <ac:picMk id="52" creationId="{B2FEAD73-2F89-FCD8-CB0E-F0EA3229F229}"/>
          </ac:picMkLst>
        </pc:picChg>
        <pc:picChg chg="add del mod">
          <ac:chgData name="Cortez, Sandra - DON" userId="d0023471-7482-4826-aeb3-f7ac48133a0d" providerId="ADAL" clId="{4C9F501D-8648-411B-921D-83E6CFBF8757}" dt="2024-01-29T16:09:57.456" v="6498"/>
          <ac:picMkLst>
            <pc:docMk/>
            <pc:sldMk cId="3940987699" sldId="303"/>
            <ac:picMk id="53" creationId="{55B11446-4037-CEF6-E428-753F8910E0A5}"/>
          </ac:picMkLst>
        </pc:picChg>
        <pc:picChg chg="add del mod ord">
          <ac:chgData name="Cortez, Sandra - DON" userId="d0023471-7482-4826-aeb3-f7ac48133a0d" providerId="ADAL" clId="{4C9F501D-8648-411B-921D-83E6CFBF8757}" dt="2024-01-29T16:10:25.206" v="6499"/>
          <ac:picMkLst>
            <pc:docMk/>
            <pc:sldMk cId="3940987699" sldId="303"/>
            <ac:picMk id="56" creationId="{FF83F402-21D7-D854-2DF9-F005AC655193}"/>
          </ac:picMkLst>
        </pc:picChg>
        <pc:picChg chg="add mod">
          <ac:chgData name="Cortez, Sandra - DON" userId="d0023471-7482-4826-aeb3-f7ac48133a0d" providerId="ADAL" clId="{4C9F501D-8648-411B-921D-83E6CFBF8757}" dt="2024-01-29T16:12:04.388" v="6503" actId="207"/>
          <ac:picMkLst>
            <pc:docMk/>
            <pc:sldMk cId="3940987699" sldId="303"/>
            <ac:picMk id="57" creationId="{5EB14A30-6863-DCFE-4BF1-10E6D670EEF8}"/>
          </ac:picMkLst>
        </pc:picChg>
      </pc:sldChg>
      <pc:sldChg chg="addSp delSp modSp new mod modTransition modClrScheme modAnim chgLayout modNotesTx">
        <pc:chgData name="Cortez, Sandra - DON" userId="d0023471-7482-4826-aeb3-f7ac48133a0d" providerId="ADAL" clId="{4C9F501D-8648-411B-921D-83E6CFBF8757}" dt="2024-01-29T16:26:44.274" v="6732" actId="20577"/>
        <pc:sldMkLst>
          <pc:docMk/>
          <pc:sldMk cId="243276671" sldId="304"/>
        </pc:sldMkLst>
        <pc:spChg chg="add del">
          <ac:chgData name="Cortez, Sandra - DON" userId="d0023471-7482-4826-aeb3-f7ac48133a0d" providerId="ADAL" clId="{4C9F501D-8648-411B-921D-83E6CFBF8757}" dt="2024-01-29T15:54:37.470" v="6441" actId="931"/>
          <ac:spMkLst>
            <pc:docMk/>
            <pc:sldMk cId="243276671" sldId="304"/>
            <ac:spMk id="2" creationId="{EB55C7A2-AC25-89C8-BD40-8944C9753BF6}"/>
          </ac:spMkLst>
        </pc:spChg>
        <pc:spChg chg="mod ord">
          <ac:chgData name="Cortez, Sandra - DON" userId="d0023471-7482-4826-aeb3-f7ac48133a0d" providerId="ADAL" clId="{4C9F501D-8648-411B-921D-83E6CFBF8757}" dt="2024-01-29T15:07:24.373" v="5468" actId="700"/>
          <ac:spMkLst>
            <pc:docMk/>
            <pc:sldMk cId="243276671" sldId="304"/>
            <ac:spMk id="3" creationId="{155A3E2A-D7FB-166C-898E-BCCEDA7B1A13}"/>
          </ac:spMkLst>
        </pc:spChg>
        <pc:spChg chg="mod ord">
          <ac:chgData name="Cortez, Sandra - DON" userId="d0023471-7482-4826-aeb3-f7ac48133a0d" providerId="ADAL" clId="{4C9F501D-8648-411B-921D-83E6CFBF8757}" dt="2024-01-29T16:26:44.274" v="6732" actId="20577"/>
          <ac:spMkLst>
            <pc:docMk/>
            <pc:sldMk cId="243276671" sldId="304"/>
            <ac:spMk id="4" creationId="{55278277-F853-4119-B33B-8B200BBECB4D}"/>
          </ac:spMkLst>
        </pc:spChg>
        <pc:spChg chg="mod ord">
          <ac:chgData name="Cortez, Sandra - DON" userId="d0023471-7482-4826-aeb3-f7ac48133a0d" providerId="ADAL" clId="{4C9F501D-8648-411B-921D-83E6CFBF8757}" dt="2024-01-29T15:07:24.373" v="5468" actId="700"/>
          <ac:spMkLst>
            <pc:docMk/>
            <pc:sldMk cId="243276671" sldId="304"/>
            <ac:spMk id="5" creationId="{03DAB902-4290-00D5-FB18-7282C97AEB53}"/>
          </ac:spMkLst>
        </pc:spChg>
        <pc:spChg chg="mod ord">
          <ac:chgData name="Cortez, Sandra - DON" userId="d0023471-7482-4826-aeb3-f7ac48133a0d" providerId="ADAL" clId="{4C9F501D-8648-411B-921D-83E6CFBF8757}" dt="2024-01-29T15:07:24.373" v="5468" actId="700"/>
          <ac:spMkLst>
            <pc:docMk/>
            <pc:sldMk cId="243276671" sldId="304"/>
            <ac:spMk id="6" creationId="{CB099E43-D9A8-2521-BE4C-2C917C1DC5A8}"/>
          </ac:spMkLst>
        </pc:spChg>
        <pc:spChg chg="mod ord">
          <ac:chgData name="Cortez, Sandra - DON" userId="d0023471-7482-4826-aeb3-f7ac48133a0d" providerId="ADAL" clId="{4C9F501D-8648-411B-921D-83E6CFBF8757}" dt="2024-01-29T15:10:38.711" v="5560" actId="20577"/>
          <ac:spMkLst>
            <pc:docMk/>
            <pc:sldMk cId="243276671" sldId="304"/>
            <ac:spMk id="7" creationId="{DB4FB911-6377-A895-9908-DB2643E4CEB2}"/>
          </ac:spMkLst>
        </pc:spChg>
        <pc:spChg chg="add mod">
          <ac:chgData name="Cortez, Sandra - DON" userId="d0023471-7482-4826-aeb3-f7ac48133a0d" providerId="ADAL" clId="{4C9F501D-8648-411B-921D-83E6CFBF8757}" dt="2024-01-29T15:10:33.409" v="5556" actId="1076"/>
          <ac:spMkLst>
            <pc:docMk/>
            <pc:sldMk cId="243276671" sldId="304"/>
            <ac:spMk id="8" creationId="{EB4E9BCA-A7B3-9C66-3EAC-A8B1B4D968DA}"/>
          </ac:spMkLst>
        </pc:spChg>
        <pc:picChg chg="add mod">
          <ac:chgData name="Cortez, Sandra - DON" userId="d0023471-7482-4826-aeb3-f7ac48133a0d" providerId="ADAL" clId="{4C9F501D-8648-411B-921D-83E6CFBF8757}" dt="2024-01-29T15:54:37.470" v="6441" actId="931"/>
          <ac:picMkLst>
            <pc:docMk/>
            <pc:sldMk cId="243276671" sldId="304"/>
            <ac:picMk id="10" creationId="{9BF2A7FE-A60A-3C49-40EC-B681613DCEB0}"/>
          </ac:picMkLst>
        </pc:picChg>
        <pc:picChg chg="add del mod">
          <ac:chgData name="Cortez, Sandra - DON" userId="d0023471-7482-4826-aeb3-f7ac48133a0d" providerId="ADAL" clId="{4C9F501D-8648-411B-921D-83E6CFBF8757}" dt="2024-01-29T16:17:15.561" v="6566"/>
          <ac:picMkLst>
            <pc:docMk/>
            <pc:sldMk cId="243276671" sldId="304"/>
            <ac:picMk id="22" creationId="{5D117F77-7416-32EE-B228-7F2D16F689A0}"/>
          </ac:picMkLst>
        </pc:picChg>
        <pc:picChg chg="add del mod ord">
          <ac:chgData name="Cortez, Sandra - DON" userId="d0023471-7482-4826-aeb3-f7ac48133a0d" providerId="ADAL" clId="{4C9F501D-8648-411B-921D-83E6CFBF8757}" dt="2024-01-29T16:17:30.827" v="6567"/>
          <ac:picMkLst>
            <pc:docMk/>
            <pc:sldMk cId="243276671" sldId="304"/>
            <ac:picMk id="25" creationId="{9AAC7F3B-EB26-AA6A-E386-7B19605C11D6}"/>
          </ac:picMkLst>
        </pc:picChg>
        <pc:picChg chg="add del mod">
          <ac:chgData name="Cortez, Sandra - DON" userId="d0023471-7482-4826-aeb3-f7ac48133a0d" providerId="ADAL" clId="{4C9F501D-8648-411B-921D-83E6CFBF8757}" dt="2024-01-29T16:19:38.542" v="6618"/>
          <ac:picMkLst>
            <pc:docMk/>
            <pc:sldMk cId="243276671" sldId="304"/>
            <ac:picMk id="26" creationId="{8242C3EA-66E9-6475-67FC-E3A407AF9A6A}"/>
          </ac:picMkLst>
        </pc:picChg>
        <pc:picChg chg="add del mod ord">
          <ac:chgData name="Cortez, Sandra - DON" userId="d0023471-7482-4826-aeb3-f7ac48133a0d" providerId="ADAL" clId="{4C9F501D-8648-411B-921D-83E6CFBF8757}" dt="2024-01-29T16:19:46.343" v="6619"/>
          <ac:picMkLst>
            <pc:docMk/>
            <pc:sldMk cId="243276671" sldId="304"/>
            <ac:picMk id="30" creationId="{CFD9198C-715F-B3ED-68C9-933C72CB6433}"/>
          </ac:picMkLst>
        </pc:picChg>
        <pc:picChg chg="add del mod">
          <ac:chgData name="Cortez, Sandra - DON" userId="d0023471-7482-4826-aeb3-f7ac48133a0d" providerId="ADAL" clId="{4C9F501D-8648-411B-921D-83E6CFBF8757}" dt="2024-01-29T16:19:49.119" v="6621"/>
          <ac:picMkLst>
            <pc:docMk/>
            <pc:sldMk cId="243276671" sldId="304"/>
            <ac:picMk id="31" creationId="{8D16029D-C07F-E1B3-F7FD-FB66840E18E3}"/>
          </ac:picMkLst>
        </pc:picChg>
        <pc:picChg chg="add del mod ord">
          <ac:chgData name="Cortez, Sandra - DON" userId="d0023471-7482-4826-aeb3-f7ac48133a0d" providerId="ADAL" clId="{4C9F501D-8648-411B-921D-83E6CFBF8757}" dt="2024-01-29T16:20:08.607" v="6622"/>
          <ac:picMkLst>
            <pc:docMk/>
            <pc:sldMk cId="243276671" sldId="304"/>
            <ac:picMk id="34" creationId="{274C5AFB-534E-990E-E8FB-22DE278450FD}"/>
          </ac:picMkLst>
        </pc:picChg>
        <pc:picChg chg="add del mod">
          <ac:chgData name="Cortez, Sandra - DON" userId="d0023471-7482-4826-aeb3-f7ac48133a0d" providerId="ADAL" clId="{4C9F501D-8648-411B-921D-83E6CFBF8757}" dt="2024-01-29T16:20:12.047" v="6624"/>
          <ac:picMkLst>
            <pc:docMk/>
            <pc:sldMk cId="243276671" sldId="304"/>
            <ac:picMk id="35" creationId="{C3B58A74-BB36-B076-8633-1000AA5E8FF6}"/>
          </ac:picMkLst>
        </pc:picChg>
        <pc:picChg chg="add del mod ord">
          <ac:chgData name="Cortez, Sandra - DON" userId="d0023471-7482-4826-aeb3-f7ac48133a0d" providerId="ADAL" clId="{4C9F501D-8648-411B-921D-83E6CFBF8757}" dt="2024-01-29T16:20:28.008" v="6625"/>
          <ac:picMkLst>
            <pc:docMk/>
            <pc:sldMk cId="243276671" sldId="304"/>
            <ac:picMk id="38" creationId="{48F82AD2-038A-E2B3-CAFA-C04348DECE1B}"/>
          </ac:picMkLst>
        </pc:picChg>
        <pc:picChg chg="add del mod">
          <ac:chgData name="Cortez, Sandra - DON" userId="d0023471-7482-4826-aeb3-f7ac48133a0d" providerId="ADAL" clId="{4C9F501D-8648-411B-921D-83E6CFBF8757}" dt="2024-01-29T16:20:33.693" v="6627"/>
          <ac:picMkLst>
            <pc:docMk/>
            <pc:sldMk cId="243276671" sldId="304"/>
            <ac:picMk id="39" creationId="{CDF342D4-6C0C-932C-CB7F-B4C9197DA9E0}"/>
          </ac:picMkLst>
        </pc:picChg>
        <pc:picChg chg="add del mod ord">
          <ac:chgData name="Cortez, Sandra - DON" userId="d0023471-7482-4826-aeb3-f7ac48133a0d" providerId="ADAL" clId="{4C9F501D-8648-411B-921D-83E6CFBF8757}" dt="2024-01-29T16:20:46.181" v="6628"/>
          <ac:picMkLst>
            <pc:docMk/>
            <pc:sldMk cId="243276671" sldId="304"/>
            <ac:picMk id="42" creationId="{A000D421-6A57-79F8-697C-456039F19B00}"/>
          </ac:picMkLst>
        </pc:picChg>
        <pc:picChg chg="add del mod">
          <ac:chgData name="Cortez, Sandra - DON" userId="d0023471-7482-4826-aeb3-f7ac48133a0d" providerId="ADAL" clId="{4C9F501D-8648-411B-921D-83E6CFBF8757}" dt="2024-01-29T16:20:49.842" v="6630"/>
          <ac:picMkLst>
            <pc:docMk/>
            <pc:sldMk cId="243276671" sldId="304"/>
            <ac:picMk id="43" creationId="{8E16AFFC-84C6-A15D-37F9-9735CD5EBF24}"/>
          </ac:picMkLst>
        </pc:picChg>
        <pc:picChg chg="add del mod ord">
          <ac:chgData name="Cortez, Sandra - DON" userId="d0023471-7482-4826-aeb3-f7ac48133a0d" providerId="ADAL" clId="{4C9F501D-8648-411B-921D-83E6CFBF8757}" dt="2024-01-29T16:20:58.655" v="6631"/>
          <ac:picMkLst>
            <pc:docMk/>
            <pc:sldMk cId="243276671" sldId="304"/>
            <ac:picMk id="46" creationId="{418CE975-1A1E-AC94-F9DD-B12DE711EBA4}"/>
          </ac:picMkLst>
        </pc:picChg>
        <pc:picChg chg="add del mod">
          <ac:chgData name="Cortez, Sandra - DON" userId="d0023471-7482-4826-aeb3-f7ac48133a0d" providerId="ADAL" clId="{4C9F501D-8648-411B-921D-83E6CFBF8757}" dt="2024-01-29T16:22:40.938" v="6708"/>
          <ac:picMkLst>
            <pc:docMk/>
            <pc:sldMk cId="243276671" sldId="304"/>
            <ac:picMk id="47" creationId="{2CF6DAEB-36D7-33EB-ACEF-6D06B1977C03}"/>
          </ac:picMkLst>
        </pc:picChg>
        <pc:picChg chg="add del mod ord">
          <ac:chgData name="Cortez, Sandra - DON" userId="d0023471-7482-4826-aeb3-f7ac48133a0d" providerId="ADAL" clId="{4C9F501D-8648-411B-921D-83E6CFBF8757}" dt="2024-01-29T16:23:00.566" v="6709"/>
          <ac:picMkLst>
            <pc:docMk/>
            <pc:sldMk cId="243276671" sldId="304"/>
            <ac:picMk id="51" creationId="{367FBA8C-C5AD-DEDE-8FD1-ED47F7A19C93}"/>
          </ac:picMkLst>
        </pc:picChg>
        <pc:picChg chg="add del mod">
          <ac:chgData name="Cortez, Sandra - DON" userId="d0023471-7482-4826-aeb3-f7ac48133a0d" providerId="ADAL" clId="{4C9F501D-8648-411B-921D-83E6CFBF8757}" dt="2024-01-29T16:24:34.685" v="6711"/>
          <ac:picMkLst>
            <pc:docMk/>
            <pc:sldMk cId="243276671" sldId="304"/>
            <ac:picMk id="52" creationId="{3EFD78FE-851F-9BB6-13E9-3008F1AC2894}"/>
          </ac:picMkLst>
        </pc:picChg>
        <pc:picChg chg="add del mod ord">
          <ac:chgData name="Cortez, Sandra - DON" userId="d0023471-7482-4826-aeb3-f7ac48133a0d" providerId="ADAL" clId="{4C9F501D-8648-411B-921D-83E6CFBF8757}" dt="2024-01-29T16:24:51.536" v="6712"/>
          <ac:picMkLst>
            <pc:docMk/>
            <pc:sldMk cId="243276671" sldId="304"/>
            <ac:picMk id="56" creationId="{8FCC980A-AB8D-D326-5D28-A36BFB86CE46}"/>
          </ac:picMkLst>
        </pc:picChg>
        <pc:picChg chg="add del mod">
          <ac:chgData name="Cortez, Sandra - DON" userId="d0023471-7482-4826-aeb3-f7ac48133a0d" providerId="ADAL" clId="{4C9F501D-8648-411B-921D-83E6CFBF8757}" dt="2024-01-29T16:24:54.826" v="6714"/>
          <ac:picMkLst>
            <pc:docMk/>
            <pc:sldMk cId="243276671" sldId="304"/>
            <ac:picMk id="57" creationId="{C2DD50DE-2707-D7C4-315F-E9C4C9C9B856}"/>
          </ac:picMkLst>
        </pc:picChg>
        <pc:picChg chg="add del mod ord">
          <ac:chgData name="Cortez, Sandra - DON" userId="d0023471-7482-4826-aeb3-f7ac48133a0d" providerId="ADAL" clId="{4C9F501D-8648-411B-921D-83E6CFBF8757}" dt="2024-01-29T16:25:14.816" v="6715"/>
          <ac:picMkLst>
            <pc:docMk/>
            <pc:sldMk cId="243276671" sldId="304"/>
            <ac:picMk id="60" creationId="{740A095D-6524-6CE2-1116-68A93FD7F52C}"/>
          </ac:picMkLst>
        </pc:picChg>
        <pc:picChg chg="add mod">
          <ac:chgData name="Cortez, Sandra - DON" userId="d0023471-7482-4826-aeb3-f7ac48133a0d" providerId="ADAL" clId="{4C9F501D-8648-411B-921D-83E6CFBF8757}" dt="2024-01-29T16:25:14.816" v="6715"/>
          <ac:picMkLst>
            <pc:docMk/>
            <pc:sldMk cId="243276671" sldId="304"/>
            <ac:picMk id="61" creationId="{C10A9BA1-E44E-BA71-97DE-BE836EEAD1FA}"/>
          </ac:picMkLst>
        </pc:picChg>
      </pc:sldChg>
      <pc:sldChg chg="addSp delSp modSp new mod modTransition modAnim modNotesTx">
        <pc:chgData name="Cortez, Sandra - DON" userId="d0023471-7482-4826-aeb3-f7ac48133a0d" providerId="ADAL" clId="{4C9F501D-8648-411B-921D-83E6CFBF8757}" dt="2024-01-29T16:37:43.229" v="6827"/>
        <pc:sldMkLst>
          <pc:docMk/>
          <pc:sldMk cId="2786919965" sldId="305"/>
        </pc:sldMkLst>
        <pc:spChg chg="mod">
          <ac:chgData name="Cortez, Sandra - DON" userId="d0023471-7482-4826-aeb3-f7ac48133a0d" providerId="ADAL" clId="{4C9F501D-8648-411B-921D-83E6CFBF8757}" dt="2024-01-29T15:08:07.702" v="5540" actId="20577"/>
          <ac:spMkLst>
            <pc:docMk/>
            <pc:sldMk cId="2786919965" sldId="305"/>
            <ac:spMk id="2" creationId="{BE829ADF-B0A4-30E0-837F-E4B4E7749C30}"/>
          </ac:spMkLst>
        </pc:spChg>
        <pc:spChg chg="mod">
          <ac:chgData name="Cortez, Sandra - DON" userId="d0023471-7482-4826-aeb3-f7ac48133a0d" providerId="ADAL" clId="{4C9F501D-8648-411B-921D-83E6CFBF8757}" dt="2024-01-29T15:48:43.896" v="6251" actId="20577"/>
          <ac:spMkLst>
            <pc:docMk/>
            <pc:sldMk cId="2786919965" sldId="305"/>
            <ac:spMk id="3" creationId="{F45BAD0E-6A1A-FAB5-27F5-01577C030400}"/>
          </ac:spMkLst>
        </pc:spChg>
        <pc:spChg chg="mod">
          <ac:chgData name="Cortez, Sandra - DON" userId="d0023471-7482-4826-aeb3-f7ac48133a0d" providerId="ADAL" clId="{4C9F501D-8648-411B-921D-83E6CFBF8757}" dt="2024-01-29T15:10:50.053" v="5564" actId="20577"/>
          <ac:spMkLst>
            <pc:docMk/>
            <pc:sldMk cId="2786919965" sldId="305"/>
            <ac:spMk id="6" creationId="{C248D8EB-B314-5CE5-E482-F4391B0BFBEB}"/>
          </ac:spMkLst>
        </pc:spChg>
        <pc:spChg chg="add mod">
          <ac:chgData name="Cortez, Sandra - DON" userId="d0023471-7482-4826-aeb3-f7ac48133a0d" providerId="ADAL" clId="{4C9F501D-8648-411B-921D-83E6CFBF8757}" dt="2024-01-29T15:53:45.842" v="6440"/>
          <ac:spMkLst>
            <pc:docMk/>
            <pc:sldMk cId="2786919965" sldId="305"/>
            <ac:spMk id="7" creationId="{1920D38E-600C-C9F6-D487-024E75A29229}"/>
          </ac:spMkLst>
        </pc:spChg>
        <pc:picChg chg="add del mod">
          <ac:chgData name="Cortez, Sandra - DON" userId="d0023471-7482-4826-aeb3-f7ac48133a0d" providerId="ADAL" clId="{4C9F501D-8648-411B-921D-83E6CFBF8757}" dt="2024-01-29T16:31:20.427" v="6747"/>
          <ac:picMkLst>
            <pc:docMk/>
            <pc:sldMk cId="2786919965" sldId="305"/>
            <ac:picMk id="18" creationId="{211C1560-CFB3-82D3-7A2C-E92FCD87354D}"/>
          </ac:picMkLst>
        </pc:picChg>
        <pc:picChg chg="add del mod ord">
          <ac:chgData name="Cortez, Sandra - DON" userId="d0023471-7482-4826-aeb3-f7ac48133a0d" providerId="ADAL" clId="{4C9F501D-8648-411B-921D-83E6CFBF8757}" dt="2024-01-29T16:31:44.262" v="6748"/>
          <ac:picMkLst>
            <pc:docMk/>
            <pc:sldMk cId="2786919965" sldId="305"/>
            <ac:picMk id="21" creationId="{A54A968F-664C-1462-C3B1-FECA4B03C9D9}"/>
          </ac:picMkLst>
        </pc:picChg>
        <pc:picChg chg="add del mod">
          <ac:chgData name="Cortez, Sandra - DON" userId="d0023471-7482-4826-aeb3-f7ac48133a0d" providerId="ADAL" clId="{4C9F501D-8648-411B-921D-83E6CFBF8757}" dt="2024-01-29T16:31:49.299" v="6750"/>
          <ac:picMkLst>
            <pc:docMk/>
            <pc:sldMk cId="2786919965" sldId="305"/>
            <ac:picMk id="22" creationId="{C6B21698-0310-A14E-2800-8FBACEE8CC50}"/>
          </ac:picMkLst>
        </pc:picChg>
        <pc:picChg chg="add del mod ord">
          <ac:chgData name="Cortez, Sandra - DON" userId="d0023471-7482-4826-aeb3-f7ac48133a0d" providerId="ADAL" clId="{4C9F501D-8648-411B-921D-83E6CFBF8757}" dt="2024-01-29T16:32:29.012" v="6751"/>
          <ac:picMkLst>
            <pc:docMk/>
            <pc:sldMk cId="2786919965" sldId="305"/>
            <ac:picMk id="25" creationId="{5BD09983-6127-6C90-02A9-9463C5024C6B}"/>
          </ac:picMkLst>
        </pc:picChg>
        <pc:picChg chg="add del mod">
          <ac:chgData name="Cortez, Sandra - DON" userId="d0023471-7482-4826-aeb3-f7ac48133a0d" providerId="ADAL" clId="{4C9F501D-8648-411B-921D-83E6CFBF8757}" dt="2024-01-29T16:33:32.780" v="6759"/>
          <ac:picMkLst>
            <pc:docMk/>
            <pc:sldMk cId="2786919965" sldId="305"/>
            <ac:picMk id="26" creationId="{23B2843A-8532-ABFF-AE4D-366A89E93979}"/>
          </ac:picMkLst>
        </pc:picChg>
        <pc:picChg chg="add del mod ord">
          <ac:chgData name="Cortez, Sandra - DON" userId="d0023471-7482-4826-aeb3-f7ac48133a0d" providerId="ADAL" clId="{4C9F501D-8648-411B-921D-83E6CFBF8757}" dt="2024-01-29T16:33:42.910" v="6760"/>
          <ac:picMkLst>
            <pc:docMk/>
            <pc:sldMk cId="2786919965" sldId="305"/>
            <ac:picMk id="30" creationId="{64C2597C-F317-2B61-D5DC-0401235B1780}"/>
          </ac:picMkLst>
        </pc:picChg>
        <pc:picChg chg="add del mod">
          <ac:chgData name="Cortez, Sandra - DON" userId="d0023471-7482-4826-aeb3-f7ac48133a0d" providerId="ADAL" clId="{4C9F501D-8648-411B-921D-83E6CFBF8757}" dt="2024-01-29T16:33:46.011" v="6762"/>
          <ac:picMkLst>
            <pc:docMk/>
            <pc:sldMk cId="2786919965" sldId="305"/>
            <ac:picMk id="31" creationId="{9C7B0912-AA8A-727E-864C-E59BEC33FC08}"/>
          </ac:picMkLst>
        </pc:picChg>
        <pc:picChg chg="add del mod ord">
          <ac:chgData name="Cortez, Sandra - DON" userId="d0023471-7482-4826-aeb3-f7ac48133a0d" providerId="ADAL" clId="{4C9F501D-8648-411B-921D-83E6CFBF8757}" dt="2024-01-29T16:34:22.942" v="6763"/>
          <ac:picMkLst>
            <pc:docMk/>
            <pc:sldMk cId="2786919965" sldId="305"/>
            <ac:picMk id="34" creationId="{1236B12C-3283-F25F-5C8B-65A0A430CA80}"/>
          </ac:picMkLst>
        </pc:picChg>
        <pc:picChg chg="add del mod">
          <ac:chgData name="Cortez, Sandra - DON" userId="d0023471-7482-4826-aeb3-f7ac48133a0d" providerId="ADAL" clId="{4C9F501D-8648-411B-921D-83E6CFBF8757}" dt="2024-01-29T16:36:07.532" v="6817"/>
          <ac:picMkLst>
            <pc:docMk/>
            <pc:sldMk cId="2786919965" sldId="305"/>
            <ac:picMk id="35" creationId="{394ECEF1-90C5-4BED-5BF6-3078BD25C527}"/>
          </ac:picMkLst>
        </pc:picChg>
        <pc:picChg chg="add del mod ord">
          <ac:chgData name="Cortez, Sandra - DON" userId="d0023471-7482-4826-aeb3-f7ac48133a0d" providerId="ADAL" clId="{4C9F501D-8648-411B-921D-83E6CFBF8757}" dt="2024-01-29T16:36:22.342" v="6818"/>
          <ac:picMkLst>
            <pc:docMk/>
            <pc:sldMk cId="2786919965" sldId="305"/>
            <ac:picMk id="40" creationId="{439A0EE2-8811-2FF6-132F-DB79AAC65A80}"/>
          </ac:picMkLst>
        </pc:picChg>
        <pc:picChg chg="add del mod">
          <ac:chgData name="Cortez, Sandra - DON" userId="d0023471-7482-4826-aeb3-f7ac48133a0d" providerId="ADAL" clId="{4C9F501D-8648-411B-921D-83E6CFBF8757}" dt="2024-01-29T16:36:25.471" v="6820"/>
          <ac:picMkLst>
            <pc:docMk/>
            <pc:sldMk cId="2786919965" sldId="305"/>
            <ac:picMk id="41" creationId="{90493A23-D1EB-281B-D5BC-B7A7D702E195}"/>
          </ac:picMkLst>
        </pc:picChg>
        <pc:picChg chg="add del mod ord">
          <ac:chgData name="Cortez, Sandra - DON" userId="d0023471-7482-4826-aeb3-f7ac48133a0d" providerId="ADAL" clId="{4C9F501D-8648-411B-921D-83E6CFBF8757}" dt="2024-01-29T16:36:44.509" v="6821"/>
          <ac:picMkLst>
            <pc:docMk/>
            <pc:sldMk cId="2786919965" sldId="305"/>
            <ac:picMk id="44" creationId="{F394CF43-A67F-B563-0129-76937FC67E97}"/>
          </ac:picMkLst>
        </pc:picChg>
        <pc:picChg chg="add del mod">
          <ac:chgData name="Cortez, Sandra - DON" userId="d0023471-7482-4826-aeb3-f7ac48133a0d" providerId="ADAL" clId="{4C9F501D-8648-411B-921D-83E6CFBF8757}" dt="2024-01-29T16:36:49.961" v="6823"/>
          <ac:picMkLst>
            <pc:docMk/>
            <pc:sldMk cId="2786919965" sldId="305"/>
            <ac:picMk id="45" creationId="{207B53EC-5318-CCAB-7567-C2A7D42DC55C}"/>
          </ac:picMkLst>
        </pc:picChg>
        <pc:picChg chg="add del mod ord">
          <ac:chgData name="Cortez, Sandra - DON" userId="d0023471-7482-4826-aeb3-f7ac48133a0d" providerId="ADAL" clId="{4C9F501D-8648-411B-921D-83E6CFBF8757}" dt="2024-01-29T16:37:02.141" v="6824"/>
          <ac:picMkLst>
            <pc:docMk/>
            <pc:sldMk cId="2786919965" sldId="305"/>
            <ac:picMk id="48" creationId="{5A31B220-67EF-7866-4E01-E641DFCEC58F}"/>
          </ac:picMkLst>
        </pc:picChg>
        <pc:picChg chg="add del mod">
          <ac:chgData name="Cortez, Sandra - DON" userId="d0023471-7482-4826-aeb3-f7ac48133a0d" providerId="ADAL" clId="{4C9F501D-8648-411B-921D-83E6CFBF8757}" dt="2024-01-29T16:37:06.222" v="6826"/>
          <ac:picMkLst>
            <pc:docMk/>
            <pc:sldMk cId="2786919965" sldId="305"/>
            <ac:picMk id="49" creationId="{4A105085-A503-83AC-6718-D444C7AC9BA8}"/>
          </ac:picMkLst>
        </pc:picChg>
        <pc:picChg chg="add del mod ord">
          <ac:chgData name="Cortez, Sandra - DON" userId="d0023471-7482-4826-aeb3-f7ac48133a0d" providerId="ADAL" clId="{4C9F501D-8648-411B-921D-83E6CFBF8757}" dt="2024-01-29T16:37:43.229" v="6827"/>
          <ac:picMkLst>
            <pc:docMk/>
            <pc:sldMk cId="2786919965" sldId="305"/>
            <ac:picMk id="52" creationId="{5A2C1475-1BFC-68DA-4C41-C56136E1CC0E}"/>
          </ac:picMkLst>
        </pc:picChg>
        <pc:picChg chg="add mod">
          <ac:chgData name="Cortez, Sandra - DON" userId="d0023471-7482-4826-aeb3-f7ac48133a0d" providerId="ADAL" clId="{4C9F501D-8648-411B-921D-83E6CFBF8757}" dt="2024-01-29T16:37:43.229" v="6827"/>
          <ac:picMkLst>
            <pc:docMk/>
            <pc:sldMk cId="2786919965" sldId="305"/>
            <ac:picMk id="53" creationId="{AED296EC-E2D9-A38C-16C4-17D2DD35DD55}"/>
          </ac:picMkLst>
        </pc:picChg>
      </pc:sldChg>
      <pc:sldChg chg="new del">
        <pc:chgData name="Cortez, Sandra - DON" userId="d0023471-7482-4826-aeb3-f7ac48133a0d" providerId="ADAL" clId="{4C9F501D-8648-411B-921D-83E6CFBF8757}" dt="2024-01-29T15:07:08.656" v="5466" actId="680"/>
        <pc:sldMkLst>
          <pc:docMk/>
          <pc:sldMk cId="4174544893" sldId="305"/>
        </pc:sldMkLst>
      </pc:sldChg>
      <pc:sldChg chg="addSp delSp modSp new mod modTransition modAnim modNotesTx">
        <pc:chgData name="Cortez, Sandra - DON" userId="d0023471-7482-4826-aeb3-f7ac48133a0d" providerId="ADAL" clId="{4C9F501D-8648-411B-921D-83E6CFBF8757}" dt="2024-01-29T16:47:31.703" v="6920"/>
        <pc:sldMkLst>
          <pc:docMk/>
          <pc:sldMk cId="569077831" sldId="306"/>
        </pc:sldMkLst>
        <pc:spChg chg="mod">
          <ac:chgData name="Cortez, Sandra - DON" userId="d0023471-7482-4826-aeb3-f7ac48133a0d" providerId="ADAL" clId="{4C9F501D-8648-411B-921D-83E6CFBF8757}" dt="2024-01-29T15:51:17.165" v="6303" actId="404"/>
          <ac:spMkLst>
            <pc:docMk/>
            <pc:sldMk cId="569077831" sldId="306"/>
            <ac:spMk id="2" creationId="{D2B21694-C7B0-71F6-81CB-6D76838F7EF1}"/>
          </ac:spMkLst>
        </pc:spChg>
        <pc:spChg chg="del">
          <ac:chgData name="Cortez, Sandra - DON" userId="d0023471-7482-4826-aeb3-f7ac48133a0d" providerId="ADAL" clId="{4C9F501D-8648-411B-921D-83E6CFBF8757}" dt="2024-01-29T15:52:13.529" v="6304" actId="931"/>
          <ac:spMkLst>
            <pc:docMk/>
            <pc:sldMk cId="569077831" sldId="306"/>
            <ac:spMk id="3" creationId="{770E38FA-5643-58B3-AB46-33D33A34112C}"/>
          </ac:spMkLst>
        </pc:spChg>
        <pc:spChg chg="mod">
          <ac:chgData name="Cortez, Sandra - DON" userId="d0023471-7482-4826-aeb3-f7ac48133a0d" providerId="ADAL" clId="{4C9F501D-8648-411B-921D-83E6CFBF8757}" dt="2024-01-29T16:42:43.167" v="6888" actId="20577"/>
          <ac:spMkLst>
            <pc:docMk/>
            <pc:sldMk cId="569077831" sldId="306"/>
            <ac:spMk id="4" creationId="{927B3B41-4C09-5673-191C-55C331F3F812}"/>
          </ac:spMkLst>
        </pc:spChg>
        <pc:spChg chg="add mod">
          <ac:chgData name="Cortez, Sandra - DON" userId="d0023471-7482-4826-aeb3-f7ac48133a0d" providerId="ADAL" clId="{4C9F501D-8648-411B-921D-83E6CFBF8757}" dt="2024-01-29T15:53:39.904" v="6439"/>
          <ac:spMkLst>
            <pc:docMk/>
            <pc:sldMk cId="569077831" sldId="306"/>
            <ac:spMk id="7" creationId="{27199506-3481-8A33-6FC6-45CAF8472A5C}"/>
          </ac:spMkLst>
        </pc:spChg>
        <pc:picChg chg="add mod">
          <ac:chgData name="Cortez, Sandra - DON" userId="d0023471-7482-4826-aeb3-f7ac48133a0d" providerId="ADAL" clId="{4C9F501D-8648-411B-921D-83E6CFBF8757}" dt="2024-01-29T15:52:13.529" v="6304" actId="931"/>
          <ac:picMkLst>
            <pc:docMk/>
            <pc:sldMk cId="569077831" sldId="306"/>
            <ac:picMk id="6" creationId="{36C87D7B-D6B6-7161-CA53-68FF41F95CA4}"/>
          </ac:picMkLst>
        </pc:picChg>
        <pc:picChg chg="add del mod">
          <ac:chgData name="Cortez, Sandra - DON" userId="d0023471-7482-4826-aeb3-f7ac48133a0d" providerId="ADAL" clId="{4C9F501D-8648-411B-921D-83E6CFBF8757}" dt="2024-01-29T16:43:06.443" v="6890"/>
          <ac:picMkLst>
            <pc:docMk/>
            <pc:sldMk cId="569077831" sldId="306"/>
            <ac:picMk id="17" creationId="{374573E9-3F07-97B3-FD74-1BE404F37923}"/>
          </ac:picMkLst>
        </pc:picChg>
        <pc:picChg chg="add del mod ord">
          <ac:chgData name="Cortez, Sandra - DON" userId="d0023471-7482-4826-aeb3-f7ac48133a0d" providerId="ADAL" clId="{4C9F501D-8648-411B-921D-83E6CFBF8757}" dt="2024-01-29T16:43:31.200" v="6891"/>
          <ac:picMkLst>
            <pc:docMk/>
            <pc:sldMk cId="569077831" sldId="306"/>
            <ac:picMk id="21" creationId="{E427FD49-D193-B8F5-87ED-2B76C4BBC11F}"/>
          </ac:picMkLst>
        </pc:picChg>
        <pc:picChg chg="add del mod">
          <ac:chgData name="Cortez, Sandra - DON" userId="d0023471-7482-4826-aeb3-f7ac48133a0d" providerId="ADAL" clId="{4C9F501D-8648-411B-921D-83E6CFBF8757}" dt="2024-01-29T16:43:39.086" v="6893"/>
          <ac:picMkLst>
            <pc:docMk/>
            <pc:sldMk cId="569077831" sldId="306"/>
            <ac:picMk id="22" creationId="{7AFE8DD5-6691-0602-E2D9-102C3EE2AD72}"/>
          </ac:picMkLst>
        </pc:picChg>
        <pc:picChg chg="add del mod ord">
          <ac:chgData name="Cortez, Sandra - DON" userId="d0023471-7482-4826-aeb3-f7ac48133a0d" providerId="ADAL" clId="{4C9F501D-8648-411B-921D-83E6CFBF8757}" dt="2024-01-29T16:43:53.197" v="6894"/>
          <ac:picMkLst>
            <pc:docMk/>
            <pc:sldMk cId="569077831" sldId="306"/>
            <ac:picMk id="25" creationId="{FF7C9278-152F-122B-3369-3848F8D3680F}"/>
          </ac:picMkLst>
        </pc:picChg>
        <pc:picChg chg="add del mod">
          <ac:chgData name="Cortez, Sandra - DON" userId="d0023471-7482-4826-aeb3-f7ac48133a0d" providerId="ADAL" clId="{4C9F501D-8648-411B-921D-83E6CFBF8757}" dt="2024-01-29T16:44:18.374" v="6907"/>
          <ac:picMkLst>
            <pc:docMk/>
            <pc:sldMk cId="569077831" sldId="306"/>
            <ac:picMk id="26" creationId="{920A2A56-5A19-7446-126D-446F22797C46}"/>
          </ac:picMkLst>
        </pc:picChg>
        <pc:picChg chg="add del mod ord">
          <ac:chgData name="Cortez, Sandra - DON" userId="d0023471-7482-4826-aeb3-f7ac48133a0d" providerId="ADAL" clId="{4C9F501D-8648-411B-921D-83E6CFBF8757}" dt="2024-01-29T16:44:46.088" v="6908"/>
          <ac:picMkLst>
            <pc:docMk/>
            <pc:sldMk cId="569077831" sldId="306"/>
            <ac:picMk id="30" creationId="{987777D3-AFF7-12A5-B6FF-40CDF6835223}"/>
          </ac:picMkLst>
        </pc:picChg>
        <pc:picChg chg="add del mod">
          <ac:chgData name="Cortez, Sandra - DON" userId="d0023471-7482-4826-aeb3-f7ac48133a0d" providerId="ADAL" clId="{4C9F501D-8648-411B-921D-83E6CFBF8757}" dt="2024-01-29T16:45:14.040" v="6910"/>
          <ac:picMkLst>
            <pc:docMk/>
            <pc:sldMk cId="569077831" sldId="306"/>
            <ac:picMk id="31" creationId="{86DBC16C-F89F-8831-EBB7-8724DDBCC332}"/>
          </ac:picMkLst>
        </pc:picChg>
        <pc:picChg chg="add del mod ord">
          <ac:chgData name="Cortez, Sandra - DON" userId="d0023471-7482-4826-aeb3-f7ac48133a0d" providerId="ADAL" clId="{4C9F501D-8648-411B-921D-83E6CFBF8757}" dt="2024-01-29T16:45:36.442" v="6911"/>
          <ac:picMkLst>
            <pc:docMk/>
            <pc:sldMk cId="569077831" sldId="306"/>
            <ac:picMk id="35" creationId="{88F68044-6CCD-B06D-B06D-3A84562753A9}"/>
          </ac:picMkLst>
        </pc:picChg>
        <pc:picChg chg="add del mod">
          <ac:chgData name="Cortez, Sandra - DON" userId="d0023471-7482-4826-aeb3-f7ac48133a0d" providerId="ADAL" clId="{4C9F501D-8648-411B-921D-83E6CFBF8757}" dt="2024-01-29T16:45:40.991" v="6913"/>
          <ac:picMkLst>
            <pc:docMk/>
            <pc:sldMk cId="569077831" sldId="306"/>
            <ac:picMk id="36" creationId="{4CE12EB5-1A49-DA02-01E2-789CEC1B9B11}"/>
          </ac:picMkLst>
        </pc:picChg>
        <pc:picChg chg="add del mod ord">
          <ac:chgData name="Cortez, Sandra - DON" userId="d0023471-7482-4826-aeb3-f7ac48133a0d" providerId="ADAL" clId="{4C9F501D-8648-411B-921D-83E6CFBF8757}" dt="2024-01-29T16:45:56.572" v="6914"/>
          <ac:picMkLst>
            <pc:docMk/>
            <pc:sldMk cId="569077831" sldId="306"/>
            <ac:picMk id="39" creationId="{9A5C91EF-4EE4-AB54-37E8-AC39F9AF6BF5}"/>
          </ac:picMkLst>
        </pc:picChg>
        <pc:picChg chg="add del mod">
          <ac:chgData name="Cortez, Sandra - DON" userId="d0023471-7482-4826-aeb3-f7ac48133a0d" providerId="ADAL" clId="{4C9F501D-8648-411B-921D-83E6CFBF8757}" dt="2024-01-29T16:46:11.115" v="6916"/>
          <ac:picMkLst>
            <pc:docMk/>
            <pc:sldMk cId="569077831" sldId="306"/>
            <ac:picMk id="40" creationId="{2731B1CF-BC90-9B11-A3D1-897E692BAB21}"/>
          </ac:picMkLst>
        </pc:picChg>
        <pc:picChg chg="add del mod ord">
          <ac:chgData name="Cortez, Sandra - DON" userId="d0023471-7482-4826-aeb3-f7ac48133a0d" providerId="ADAL" clId="{4C9F501D-8648-411B-921D-83E6CFBF8757}" dt="2024-01-29T16:46:27.824" v="6917"/>
          <ac:picMkLst>
            <pc:docMk/>
            <pc:sldMk cId="569077831" sldId="306"/>
            <ac:picMk id="43" creationId="{4352DAD2-40CC-4459-86EB-41017BD172F7}"/>
          </ac:picMkLst>
        </pc:picChg>
        <pc:picChg chg="add del mod">
          <ac:chgData name="Cortez, Sandra - DON" userId="d0023471-7482-4826-aeb3-f7ac48133a0d" providerId="ADAL" clId="{4C9F501D-8648-411B-921D-83E6CFBF8757}" dt="2024-01-29T16:47:03.074" v="6919"/>
          <ac:picMkLst>
            <pc:docMk/>
            <pc:sldMk cId="569077831" sldId="306"/>
            <ac:picMk id="44" creationId="{61EE8323-57AC-E551-D88F-0FC327D15BAA}"/>
          </ac:picMkLst>
        </pc:picChg>
        <pc:picChg chg="add del mod ord">
          <ac:chgData name="Cortez, Sandra - DON" userId="d0023471-7482-4826-aeb3-f7ac48133a0d" providerId="ADAL" clId="{4C9F501D-8648-411B-921D-83E6CFBF8757}" dt="2024-01-29T16:47:31.703" v="6920"/>
          <ac:picMkLst>
            <pc:docMk/>
            <pc:sldMk cId="569077831" sldId="306"/>
            <ac:picMk id="47" creationId="{280AFF11-6E88-FFCD-67F8-A759688B49A3}"/>
          </ac:picMkLst>
        </pc:picChg>
        <pc:picChg chg="add mod">
          <ac:chgData name="Cortez, Sandra - DON" userId="d0023471-7482-4826-aeb3-f7ac48133a0d" providerId="ADAL" clId="{4C9F501D-8648-411B-921D-83E6CFBF8757}" dt="2024-01-29T16:47:31.703" v="6920"/>
          <ac:picMkLst>
            <pc:docMk/>
            <pc:sldMk cId="569077831" sldId="306"/>
            <ac:picMk id="48" creationId="{262A1160-70BB-2EEE-5020-2F3BAF69C923}"/>
          </ac:picMkLst>
        </pc:picChg>
      </pc:sldChg>
      <pc:sldChg chg="modSp new del mod">
        <pc:chgData name="Cortez, Sandra - DON" userId="d0023471-7482-4826-aeb3-f7ac48133a0d" providerId="ADAL" clId="{4C9F501D-8648-411B-921D-83E6CFBF8757}" dt="2024-01-29T15:50:22.517" v="6255" actId="680"/>
        <pc:sldMkLst>
          <pc:docMk/>
          <pc:sldMk cId="1247589011" sldId="306"/>
        </pc:sldMkLst>
        <pc:spChg chg="mod">
          <ac:chgData name="Cortez, Sandra - DON" userId="d0023471-7482-4826-aeb3-f7ac48133a0d" providerId="ADAL" clId="{4C9F501D-8648-411B-921D-83E6CFBF8757}" dt="2024-01-29T15:50:21.377" v="6254" actId="20577"/>
          <ac:spMkLst>
            <pc:docMk/>
            <pc:sldMk cId="1247589011" sldId="306"/>
            <ac:spMk id="2" creationId="{B440A915-329B-5128-51AD-EAD00265ADF7}"/>
          </ac:spMkLst>
        </pc:spChg>
      </pc:sldChg>
      <pc:sldChg chg="new del">
        <pc:chgData name="Cortez, Sandra - DON" userId="d0023471-7482-4826-aeb3-f7ac48133a0d" providerId="ADAL" clId="{4C9F501D-8648-411B-921D-83E6CFBF8757}" dt="2024-01-29T15:07:08.171" v="5465" actId="680"/>
        <pc:sldMkLst>
          <pc:docMk/>
          <pc:sldMk cId="2659889715" sldId="306"/>
        </pc:sldMkLst>
      </pc:sldChg>
      <pc:sldChg chg="modSp new del mod ord">
        <pc:chgData name="Cortez, Sandra - DON" userId="d0023471-7482-4826-aeb3-f7ac48133a0d" providerId="ADAL" clId="{4C9F501D-8648-411B-921D-83E6CFBF8757}" dt="2024-01-29T20:01:03.874" v="7037" actId="47"/>
        <pc:sldMkLst>
          <pc:docMk/>
          <pc:sldMk cId="3333346378" sldId="307"/>
        </pc:sldMkLst>
        <pc:spChg chg="mod">
          <ac:chgData name="Cortez, Sandra - DON" userId="d0023471-7482-4826-aeb3-f7ac48133a0d" providerId="ADAL" clId="{4C9F501D-8648-411B-921D-83E6CFBF8757}" dt="2024-01-29T20:00:41.585" v="7019" actId="20577"/>
          <ac:spMkLst>
            <pc:docMk/>
            <pc:sldMk cId="3333346378" sldId="307"/>
            <ac:spMk id="2" creationId="{FAB05B77-742F-5F70-7124-7126FA524F95}"/>
          </ac:spMkLst>
        </pc:spChg>
        <pc:spChg chg="mod">
          <ac:chgData name="Cortez, Sandra - DON" userId="d0023471-7482-4826-aeb3-f7ac48133a0d" providerId="ADAL" clId="{4C9F501D-8648-411B-921D-83E6CFBF8757}" dt="2024-01-29T20:00:46.766" v="7034" actId="20577"/>
          <ac:spMkLst>
            <pc:docMk/>
            <pc:sldMk cId="3333346378" sldId="307"/>
            <ac:spMk id="3" creationId="{BBB7A54D-5EA2-D232-1CC8-F8E1355E5FAE}"/>
          </ac:spMkLst>
        </pc:spChg>
      </pc:sldChg>
      <pc:sldChg chg="new del">
        <pc:chgData name="Cortez, Sandra - DON" userId="d0023471-7482-4826-aeb3-f7ac48133a0d" providerId="ADAL" clId="{4C9F501D-8648-411B-921D-83E6CFBF8757}" dt="2024-01-29T20:02:53.237" v="7040" actId="680"/>
        <pc:sldMkLst>
          <pc:docMk/>
          <pc:sldMk cId="3534812047" sldId="307"/>
        </pc:sldMkLst>
      </pc:sldChg>
      <pc:sldMasterChg chg="modSp modSldLayout">
        <pc:chgData name="Cortez, Sandra - DON" userId="d0023471-7482-4826-aeb3-f7ac48133a0d" providerId="ADAL" clId="{4C9F501D-8648-411B-921D-83E6CFBF8757}" dt="2024-01-16T14:09:06.300" v="8"/>
        <pc:sldMasterMkLst>
          <pc:docMk/>
          <pc:sldMasterMk cId="1053202087" sldId="2147483648"/>
        </pc:sldMasterMkLst>
        <pc:spChg chg="mod">
          <ac:chgData name="Cortez, Sandra - DON" userId="d0023471-7482-4826-aeb3-f7ac48133a0d" providerId="ADAL" clId="{4C9F501D-8648-411B-921D-83E6CFBF8757}" dt="2024-01-16T14:09:06.300" v="8"/>
          <ac:spMkLst>
            <pc:docMk/>
            <pc:sldMasterMk cId="1053202087" sldId="2147483648"/>
            <ac:spMk id="13" creationId="{54253F60-8B31-6272-41B3-5C95D6A908C3}"/>
          </ac:spMkLst>
        </pc:spChg>
        <pc:sldLayoutChg chg="modSp">
          <pc:chgData name="Cortez, Sandra - DON" userId="d0023471-7482-4826-aeb3-f7ac48133a0d" providerId="ADAL" clId="{4C9F501D-8648-411B-921D-83E6CFBF8757}" dt="2024-01-16T14:09:06.300" v="8"/>
          <pc:sldLayoutMkLst>
            <pc:docMk/>
            <pc:sldMasterMk cId="1053202087" sldId="2147483648"/>
            <pc:sldLayoutMk cId="1547848926" sldId="2147483653"/>
          </pc:sldLayoutMkLst>
          <pc:spChg chg="mod">
            <ac:chgData name="Cortez, Sandra - DON" userId="d0023471-7482-4826-aeb3-f7ac48133a0d" providerId="ADAL" clId="{4C9F501D-8648-411B-921D-83E6CFBF8757}" dt="2024-01-16T14:09:06.300" v="8"/>
            <ac:spMkLst>
              <pc:docMk/>
              <pc:sldMasterMk cId="1053202087" sldId="2147483648"/>
              <pc:sldLayoutMk cId="1547848926" sldId="2147483653"/>
              <ac:spMk id="8" creationId="{7147E33F-E2CD-B99B-7A79-CDC2550A1465}"/>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3030943945" sldId="2147483654"/>
          </pc:sldLayoutMkLst>
          <pc:spChg chg="mod">
            <ac:chgData name="Cortez, Sandra - DON" userId="d0023471-7482-4826-aeb3-f7ac48133a0d" providerId="ADAL" clId="{4C9F501D-8648-411B-921D-83E6CFBF8757}" dt="2024-01-16T14:09:06.300" v="8"/>
            <ac:spMkLst>
              <pc:docMk/>
              <pc:sldMasterMk cId="1053202087" sldId="2147483648"/>
              <pc:sldLayoutMk cId="3030943945" sldId="2147483654"/>
              <ac:spMk id="4" creationId="{CB7120C0-232E-AD3B-138D-B65A7AD49C94}"/>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3110187535" sldId="2147483655"/>
          </pc:sldLayoutMkLst>
          <pc:spChg chg="mod">
            <ac:chgData name="Cortez, Sandra - DON" userId="d0023471-7482-4826-aeb3-f7ac48133a0d" providerId="ADAL" clId="{4C9F501D-8648-411B-921D-83E6CFBF8757}" dt="2024-01-16T14:09:06.300" v="8"/>
            <ac:spMkLst>
              <pc:docMk/>
              <pc:sldMasterMk cId="1053202087" sldId="2147483648"/>
              <pc:sldLayoutMk cId="3110187535" sldId="2147483655"/>
              <ac:spMk id="3" creationId="{962C2A94-01A4-034C-9AE7-87CF1238308E}"/>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77345589" sldId="2147483660"/>
          </pc:sldLayoutMkLst>
          <pc:spChg chg="mod">
            <ac:chgData name="Cortez, Sandra - DON" userId="d0023471-7482-4826-aeb3-f7ac48133a0d" providerId="ADAL" clId="{4C9F501D-8648-411B-921D-83E6CFBF8757}" dt="2024-01-16T14:09:06.300" v="8"/>
            <ac:spMkLst>
              <pc:docMk/>
              <pc:sldMasterMk cId="1053202087" sldId="2147483648"/>
              <pc:sldLayoutMk cId="77345589" sldId="2147483660"/>
              <ac:spMk id="5" creationId="{726C5317-E14C-8E61-2C1E-0430778E8A0C}"/>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1517668005" sldId="2147483663"/>
          </pc:sldLayoutMkLst>
          <pc:spChg chg="mod">
            <ac:chgData name="Cortez, Sandra - DON" userId="d0023471-7482-4826-aeb3-f7ac48133a0d" providerId="ADAL" clId="{4C9F501D-8648-411B-921D-83E6CFBF8757}" dt="2024-01-16T14:09:06.300" v="8"/>
            <ac:spMkLst>
              <pc:docMk/>
              <pc:sldMasterMk cId="1053202087" sldId="2147483648"/>
              <pc:sldLayoutMk cId="1517668005" sldId="2147483663"/>
              <ac:spMk id="5" creationId="{726C5317-E14C-8E61-2C1E-0430778E8A0C}"/>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2297348704" sldId="2147483664"/>
          </pc:sldLayoutMkLst>
          <pc:spChg chg="mod">
            <ac:chgData name="Cortez, Sandra - DON" userId="d0023471-7482-4826-aeb3-f7ac48133a0d" providerId="ADAL" clId="{4C9F501D-8648-411B-921D-83E6CFBF8757}" dt="2024-01-16T14:09:06.300" v="8"/>
            <ac:spMkLst>
              <pc:docMk/>
              <pc:sldMasterMk cId="1053202087" sldId="2147483648"/>
              <pc:sldLayoutMk cId="2297348704" sldId="2147483664"/>
              <ac:spMk id="5" creationId="{726C5317-E14C-8E61-2C1E-0430778E8A0C}"/>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1961278214" sldId="2147483665"/>
          </pc:sldLayoutMkLst>
          <pc:spChg chg="mod">
            <ac:chgData name="Cortez, Sandra - DON" userId="d0023471-7482-4826-aeb3-f7ac48133a0d" providerId="ADAL" clId="{4C9F501D-8648-411B-921D-83E6CFBF8757}" dt="2024-01-16T14:09:06.300" v="8"/>
            <ac:spMkLst>
              <pc:docMk/>
              <pc:sldMasterMk cId="1053202087" sldId="2147483648"/>
              <pc:sldLayoutMk cId="1961278214" sldId="2147483665"/>
              <ac:spMk id="5" creationId="{726C5317-E14C-8E61-2C1E-0430778E8A0C}"/>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654059591" sldId="2147483666"/>
          </pc:sldLayoutMkLst>
          <pc:spChg chg="mod">
            <ac:chgData name="Cortez, Sandra - DON" userId="d0023471-7482-4826-aeb3-f7ac48133a0d" providerId="ADAL" clId="{4C9F501D-8648-411B-921D-83E6CFBF8757}" dt="2024-01-16T14:09:06.300" v="8"/>
            <ac:spMkLst>
              <pc:docMk/>
              <pc:sldMasterMk cId="1053202087" sldId="2147483648"/>
              <pc:sldLayoutMk cId="654059591" sldId="2147483666"/>
              <ac:spMk id="5" creationId="{726C5317-E14C-8E61-2C1E-0430778E8A0C}"/>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153144389" sldId="2147483667"/>
          </pc:sldLayoutMkLst>
          <pc:spChg chg="mod">
            <ac:chgData name="Cortez, Sandra - DON" userId="d0023471-7482-4826-aeb3-f7ac48133a0d" providerId="ADAL" clId="{4C9F501D-8648-411B-921D-83E6CFBF8757}" dt="2024-01-16T14:09:06.300" v="8"/>
            <ac:spMkLst>
              <pc:docMk/>
              <pc:sldMasterMk cId="1053202087" sldId="2147483648"/>
              <pc:sldLayoutMk cId="153144389" sldId="2147483667"/>
              <ac:spMk id="5" creationId="{726C5317-E14C-8E61-2C1E-0430778E8A0C}"/>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566930157" sldId="2147483668"/>
          </pc:sldLayoutMkLst>
          <pc:spChg chg="mod">
            <ac:chgData name="Cortez, Sandra - DON" userId="d0023471-7482-4826-aeb3-f7ac48133a0d" providerId="ADAL" clId="{4C9F501D-8648-411B-921D-83E6CFBF8757}" dt="2024-01-16T14:09:06.300" v="8"/>
            <ac:spMkLst>
              <pc:docMk/>
              <pc:sldMasterMk cId="1053202087" sldId="2147483648"/>
              <pc:sldLayoutMk cId="566930157" sldId="2147483668"/>
              <ac:spMk id="5" creationId="{726C5317-E14C-8E61-2C1E-0430778E8A0C}"/>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3782972500" sldId="2147483669"/>
          </pc:sldLayoutMkLst>
          <pc:spChg chg="mod">
            <ac:chgData name="Cortez, Sandra - DON" userId="d0023471-7482-4826-aeb3-f7ac48133a0d" providerId="ADAL" clId="{4C9F501D-8648-411B-921D-83E6CFBF8757}" dt="2024-01-16T14:09:06.300" v="8"/>
            <ac:spMkLst>
              <pc:docMk/>
              <pc:sldMasterMk cId="1053202087" sldId="2147483648"/>
              <pc:sldLayoutMk cId="3782972500" sldId="2147483669"/>
              <ac:spMk id="5" creationId="{726C5317-E14C-8E61-2C1E-0430778E8A0C}"/>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110492642" sldId="2147483670"/>
          </pc:sldLayoutMkLst>
          <pc:spChg chg="mod">
            <ac:chgData name="Cortez, Sandra - DON" userId="d0023471-7482-4826-aeb3-f7ac48133a0d" providerId="ADAL" clId="{4C9F501D-8648-411B-921D-83E6CFBF8757}" dt="2024-01-16T14:09:06.300" v="8"/>
            <ac:spMkLst>
              <pc:docMk/>
              <pc:sldMasterMk cId="1053202087" sldId="2147483648"/>
              <pc:sldLayoutMk cId="110492642" sldId="2147483670"/>
              <ac:spMk id="5" creationId="{726C5317-E14C-8E61-2C1E-0430778E8A0C}"/>
            </ac:spMkLst>
          </pc:spChg>
        </pc:sldLayoutChg>
        <pc:sldLayoutChg chg="modSp">
          <pc:chgData name="Cortez, Sandra - DON" userId="d0023471-7482-4826-aeb3-f7ac48133a0d" providerId="ADAL" clId="{4C9F501D-8648-411B-921D-83E6CFBF8757}" dt="2024-01-16T14:09:06.300" v="8"/>
          <pc:sldLayoutMkLst>
            <pc:docMk/>
            <pc:sldMasterMk cId="1053202087" sldId="2147483648"/>
            <pc:sldLayoutMk cId="847785142" sldId="2147483671"/>
          </pc:sldLayoutMkLst>
          <pc:spChg chg="mod">
            <ac:chgData name="Cortez, Sandra - DON" userId="d0023471-7482-4826-aeb3-f7ac48133a0d" providerId="ADAL" clId="{4C9F501D-8648-411B-921D-83E6CFBF8757}" dt="2024-01-16T14:09:06.300" v="8"/>
            <ac:spMkLst>
              <pc:docMk/>
              <pc:sldMasterMk cId="1053202087" sldId="2147483648"/>
              <pc:sldLayoutMk cId="847785142" sldId="2147483671"/>
              <ac:spMk id="26" creationId="{F6BF98F2-CC55-EA67-AFEB-3B9BDA92BA8E}"/>
            </ac:spMkLst>
          </pc:spChg>
        </pc:sldLayoutChg>
      </pc:sldMasterChg>
    </pc:docChg>
  </pc:docChgLst>
  <pc:docChgLst>
    <pc:chgData name="Cortez, Sandra - DON" userId="d0023471-7482-4826-aeb3-f7ac48133a0d" providerId="ADAL" clId="{1CB7E948-6D4E-4668-A4D1-5A6AF26BA2C7}"/>
    <pc:docChg chg="custSel modSld">
      <pc:chgData name="Cortez, Sandra - DON" userId="d0023471-7482-4826-aeb3-f7ac48133a0d" providerId="ADAL" clId="{1CB7E948-6D4E-4668-A4D1-5A6AF26BA2C7}" dt="2024-01-11T22:56:47.788" v="835"/>
      <pc:docMkLst>
        <pc:docMk/>
      </pc:docMkLst>
      <pc:sldChg chg="addSp delSp modSp mod modTransition modAnim modNotesTx">
        <pc:chgData name="Cortez, Sandra - DON" userId="d0023471-7482-4826-aeb3-f7ac48133a0d" providerId="ADAL" clId="{1CB7E948-6D4E-4668-A4D1-5A6AF26BA2C7}" dt="2024-01-11T22:56:47.788" v="835"/>
        <pc:sldMkLst>
          <pc:docMk/>
          <pc:sldMk cId="1479628283" sldId="283"/>
        </pc:sldMkLst>
        <pc:spChg chg="mod">
          <ac:chgData name="Cortez, Sandra - DON" userId="d0023471-7482-4826-aeb3-f7ac48133a0d" providerId="ADAL" clId="{1CB7E948-6D4E-4668-A4D1-5A6AF26BA2C7}" dt="2024-01-11T22:13:17.376" v="15" actId="20577"/>
          <ac:spMkLst>
            <pc:docMk/>
            <pc:sldMk cId="1479628283" sldId="283"/>
            <ac:spMk id="3" creationId="{47B1341B-74CE-99E1-8A79-DB717AB6EAEF}"/>
          </ac:spMkLst>
        </pc:spChg>
        <pc:picChg chg="add del mod">
          <ac:chgData name="Cortez, Sandra - DON" userId="d0023471-7482-4826-aeb3-f7ac48133a0d" providerId="ADAL" clId="{1CB7E948-6D4E-4668-A4D1-5A6AF26BA2C7}" dt="2024-01-11T22:52:41.720" v="828"/>
          <ac:picMkLst>
            <pc:docMk/>
            <pc:sldMk cId="1479628283" sldId="283"/>
            <ac:picMk id="23" creationId="{85731043-CF83-A146-0738-57AD7FAA6B7C}"/>
          </ac:picMkLst>
        </pc:picChg>
        <pc:picChg chg="add del mod ord">
          <ac:chgData name="Cortez, Sandra - DON" userId="d0023471-7482-4826-aeb3-f7ac48133a0d" providerId="ADAL" clId="{1CB7E948-6D4E-4668-A4D1-5A6AF26BA2C7}" dt="2024-01-11T22:52:47.089" v="829"/>
          <ac:picMkLst>
            <pc:docMk/>
            <pc:sldMk cId="1479628283" sldId="283"/>
            <ac:picMk id="35" creationId="{FB59A40F-5A01-63FD-B0E3-035E7D383D52}"/>
          </ac:picMkLst>
        </pc:picChg>
        <pc:picChg chg="add del mod">
          <ac:chgData name="Cortez, Sandra - DON" userId="d0023471-7482-4826-aeb3-f7ac48133a0d" providerId="ADAL" clId="{1CB7E948-6D4E-4668-A4D1-5A6AF26BA2C7}" dt="2024-01-11T22:53:48.556" v="831"/>
          <ac:picMkLst>
            <pc:docMk/>
            <pc:sldMk cId="1479628283" sldId="283"/>
            <ac:picMk id="36" creationId="{5EDDCE9F-40BE-E95C-0C79-AA2672835BF9}"/>
          </ac:picMkLst>
        </pc:picChg>
        <pc:picChg chg="add del mod ord">
          <ac:chgData name="Cortez, Sandra - DON" userId="d0023471-7482-4826-aeb3-f7ac48133a0d" providerId="ADAL" clId="{1CB7E948-6D4E-4668-A4D1-5A6AF26BA2C7}" dt="2024-01-11T22:54:10.996" v="832"/>
          <ac:picMkLst>
            <pc:docMk/>
            <pc:sldMk cId="1479628283" sldId="283"/>
            <ac:picMk id="40" creationId="{3276A04F-96FD-68C3-8FA1-6956700E2C95}"/>
          </ac:picMkLst>
        </pc:picChg>
        <pc:picChg chg="add del mod">
          <ac:chgData name="Cortez, Sandra - DON" userId="d0023471-7482-4826-aeb3-f7ac48133a0d" providerId="ADAL" clId="{1CB7E948-6D4E-4668-A4D1-5A6AF26BA2C7}" dt="2024-01-11T22:56:47.788" v="835"/>
          <ac:picMkLst>
            <pc:docMk/>
            <pc:sldMk cId="1479628283" sldId="283"/>
            <ac:picMk id="53" creationId="{C00940C8-8BB1-7EDA-031F-033EF0275103}"/>
          </ac:picMkLst>
        </pc:picChg>
        <pc:picChg chg="add mod">
          <ac:chgData name="Cortez, Sandra - DON" userId="d0023471-7482-4826-aeb3-f7ac48133a0d" providerId="ADAL" clId="{1CB7E948-6D4E-4668-A4D1-5A6AF26BA2C7}" dt="2024-01-11T22:56:47.788" v="835"/>
          <ac:picMkLst>
            <pc:docMk/>
            <pc:sldMk cId="1479628283" sldId="283"/>
            <ac:picMk id="54" creationId="{2927B60F-D559-1336-0826-D7BBC6D8A1AB}"/>
          </ac:picMkLst>
        </pc:picChg>
      </pc:sldChg>
      <pc:sldChg chg="modSp mod modNotesTx">
        <pc:chgData name="Cortez, Sandra - DON" userId="d0023471-7482-4826-aeb3-f7ac48133a0d" providerId="ADAL" clId="{1CB7E948-6D4E-4668-A4D1-5A6AF26BA2C7}" dt="2024-01-11T22:48:33.899" v="768" actId="20577"/>
        <pc:sldMkLst>
          <pc:docMk/>
          <pc:sldMk cId="3168852605" sldId="285"/>
        </pc:sldMkLst>
        <pc:spChg chg="mod">
          <ac:chgData name="Cortez, Sandra - DON" userId="d0023471-7482-4826-aeb3-f7ac48133a0d" providerId="ADAL" clId="{1CB7E948-6D4E-4668-A4D1-5A6AF26BA2C7}" dt="2024-01-11T22:22:17.875" v="26" actId="20577"/>
          <ac:spMkLst>
            <pc:docMk/>
            <pc:sldMk cId="3168852605" sldId="285"/>
            <ac:spMk id="4" creationId="{E752DFB8-B7A2-DE8A-3E38-FC3170612720}"/>
          </ac:spMkLst>
        </pc:spChg>
        <pc:spChg chg="mod">
          <ac:chgData name="Cortez, Sandra - DON" userId="d0023471-7482-4826-aeb3-f7ac48133a0d" providerId="ADAL" clId="{1CB7E948-6D4E-4668-A4D1-5A6AF26BA2C7}" dt="2024-01-11T22:12:47.886" v="5" actId="20577"/>
          <ac:spMkLst>
            <pc:docMk/>
            <pc:sldMk cId="3168852605" sldId="285"/>
            <ac:spMk id="9" creationId="{5AF93863-763B-590D-9D57-2E4C5A8E97A8}"/>
          </ac:spMkLst>
        </pc:spChg>
        <pc:spChg chg="mod">
          <ac:chgData name="Cortez, Sandra - DON" userId="d0023471-7482-4826-aeb3-f7ac48133a0d" providerId="ADAL" clId="{1CB7E948-6D4E-4668-A4D1-5A6AF26BA2C7}" dt="2024-01-11T22:48:33.899" v="768" actId="20577"/>
          <ac:spMkLst>
            <pc:docMk/>
            <pc:sldMk cId="3168852605" sldId="285"/>
            <ac:spMk id="10" creationId="{C90F9375-7D60-5547-02DC-A2AF4BE09B30}"/>
          </ac:spMkLst>
        </pc:spChg>
      </pc:sldChg>
      <pc:sldChg chg="addSp delSp modSp mod">
        <pc:chgData name="Cortez, Sandra - DON" userId="d0023471-7482-4826-aeb3-f7ac48133a0d" providerId="ADAL" clId="{1CB7E948-6D4E-4668-A4D1-5A6AF26BA2C7}" dt="2024-01-11T22:51:56.989" v="826" actId="20577"/>
        <pc:sldMkLst>
          <pc:docMk/>
          <pc:sldMk cId="4262292192" sldId="286"/>
        </pc:sldMkLst>
        <pc:spChg chg="mod">
          <ac:chgData name="Cortez, Sandra - DON" userId="d0023471-7482-4826-aeb3-f7ac48133a0d" providerId="ADAL" clId="{1CB7E948-6D4E-4668-A4D1-5A6AF26BA2C7}" dt="2024-01-11T22:49:31.095" v="791" actId="20577"/>
          <ac:spMkLst>
            <pc:docMk/>
            <pc:sldMk cId="4262292192" sldId="286"/>
            <ac:spMk id="2" creationId="{698F3F36-81D0-6B02-A324-315BEB5BD14B}"/>
          </ac:spMkLst>
        </pc:spChg>
        <pc:spChg chg="mod">
          <ac:chgData name="Cortez, Sandra - DON" userId="d0023471-7482-4826-aeb3-f7ac48133a0d" providerId="ADAL" clId="{1CB7E948-6D4E-4668-A4D1-5A6AF26BA2C7}" dt="2024-01-11T22:49:45.343" v="796" actId="6549"/>
          <ac:spMkLst>
            <pc:docMk/>
            <pc:sldMk cId="4262292192" sldId="286"/>
            <ac:spMk id="3" creationId="{537D96E2-CFC2-D9C7-9D93-34CF4E4D4EB0}"/>
          </ac:spMkLst>
        </pc:spChg>
        <pc:spChg chg="mod">
          <ac:chgData name="Cortez, Sandra - DON" userId="d0023471-7482-4826-aeb3-f7ac48133a0d" providerId="ADAL" clId="{1CB7E948-6D4E-4668-A4D1-5A6AF26BA2C7}" dt="2024-01-11T22:49:39.603" v="792"/>
          <ac:spMkLst>
            <pc:docMk/>
            <pc:sldMk cId="4262292192" sldId="286"/>
            <ac:spMk id="5" creationId="{8B2AB8C7-9C66-B919-A228-78E31C859A12}"/>
          </ac:spMkLst>
        </pc:spChg>
        <pc:spChg chg="add mod">
          <ac:chgData name="Cortez, Sandra - DON" userId="d0023471-7482-4826-aeb3-f7ac48133a0d" providerId="ADAL" clId="{1CB7E948-6D4E-4668-A4D1-5A6AF26BA2C7}" dt="2024-01-11T22:51:56.989" v="826" actId="20577"/>
          <ac:spMkLst>
            <pc:docMk/>
            <pc:sldMk cId="4262292192" sldId="286"/>
            <ac:spMk id="8" creationId="{82653577-4B34-95A2-710B-1580852F8F92}"/>
          </ac:spMkLst>
        </pc:spChg>
        <pc:graphicFrameChg chg="del mod">
          <ac:chgData name="Cortez, Sandra - DON" userId="d0023471-7482-4826-aeb3-f7ac48133a0d" providerId="ADAL" clId="{1CB7E948-6D4E-4668-A4D1-5A6AF26BA2C7}" dt="2024-01-11T22:50:07.932" v="798" actId="478"/>
          <ac:graphicFrameMkLst>
            <pc:docMk/>
            <pc:sldMk cId="4262292192" sldId="286"/>
            <ac:graphicFrameMk id="4" creationId="{ADE41861-1559-0F81-2DBE-FD71EF44911B}"/>
          </ac:graphicFrameMkLst>
        </pc:graphicFrameChg>
      </pc:sldChg>
      <pc:sldChg chg="modNotesTx">
        <pc:chgData name="Cortez, Sandra - DON" userId="d0023471-7482-4826-aeb3-f7ac48133a0d" providerId="ADAL" clId="{1CB7E948-6D4E-4668-A4D1-5A6AF26BA2C7}" dt="2024-01-11T22:33:00.508" v="499" actId="6549"/>
        <pc:sldMkLst>
          <pc:docMk/>
          <pc:sldMk cId="3553386845" sldId="289"/>
        </pc:sldMkLst>
      </pc:sldChg>
      <pc:sldChg chg="addSp delSp modSp mod delAnim modAnim modNotesTx">
        <pc:chgData name="Cortez, Sandra - DON" userId="d0023471-7482-4826-aeb3-f7ac48133a0d" providerId="ADAL" clId="{1CB7E948-6D4E-4668-A4D1-5A6AF26BA2C7}" dt="2024-01-11T22:49:03.111" v="771" actId="478"/>
        <pc:sldMkLst>
          <pc:docMk/>
          <pc:sldMk cId="3569336530" sldId="297"/>
        </pc:sldMkLst>
        <pc:spChg chg="add del mod">
          <ac:chgData name="Cortez, Sandra - DON" userId="d0023471-7482-4826-aeb3-f7ac48133a0d" providerId="ADAL" clId="{1CB7E948-6D4E-4668-A4D1-5A6AF26BA2C7}" dt="2024-01-11T22:49:03.111" v="771" actId="478"/>
          <ac:spMkLst>
            <pc:docMk/>
            <pc:sldMk cId="3569336530" sldId="297"/>
            <ac:spMk id="2" creationId="{70459BD2-AAF3-7223-3E68-143256426435}"/>
          </ac:spMkLst>
        </pc:spChg>
        <pc:spChg chg="mod">
          <ac:chgData name="Cortez, Sandra - DON" userId="d0023471-7482-4826-aeb3-f7ac48133a0d" providerId="ADAL" clId="{1CB7E948-6D4E-4668-A4D1-5A6AF26BA2C7}" dt="2024-01-11T22:23:22.495" v="53" actId="20577"/>
          <ac:spMkLst>
            <pc:docMk/>
            <pc:sldMk cId="3569336530" sldId="297"/>
            <ac:spMk id="3" creationId="{A25B87C0-1FA0-EABB-EF67-261E89409AB6}"/>
          </ac:spMkLst>
        </pc:spChg>
        <pc:spChg chg="del mod">
          <ac:chgData name="Cortez, Sandra - DON" userId="d0023471-7482-4826-aeb3-f7ac48133a0d" providerId="ADAL" clId="{1CB7E948-6D4E-4668-A4D1-5A6AF26BA2C7}" dt="2024-01-11T22:47:45.569" v="703" actId="478"/>
          <ac:spMkLst>
            <pc:docMk/>
            <pc:sldMk cId="3569336530" sldId="297"/>
            <ac:spMk id="4" creationId="{39AF711E-23B5-8216-7359-9690CF61DB82}"/>
          </ac:spMkLst>
        </pc:spChg>
        <pc:spChg chg="add mod">
          <ac:chgData name="Cortez, Sandra - DON" userId="d0023471-7482-4826-aeb3-f7ac48133a0d" providerId="ADAL" clId="{1CB7E948-6D4E-4668-A4D1-5A6AF26BA2C7}" dt="2024-01-11T22:48:53.362" v="769"/>
          <ac:spMkLst>
            <pc:docMk/>
            <pc:sldMk cId="3569336530" sldId="297"/>
            <ac:spMk id="7" creationId="{C30E711B-405F-E4E4-B0A5-C4C56C2C91A1}"/>
          </ac:spMkLst>
        </pc:spChg>
      </pc:sldChg>
      <pc:sldChg chg="modSp mod addCm delCm">
        <pc:chgData name="Cortez, Sandra - DON" userId="d0023471-7482-4826-aeb3-f7ac48133a0d" providerId="ADAL" clId="{1CB7E948-6D4E-4668-A4D1-5A6AF26BA2C7}" dt="2024-01-11T22:32:25.501" v="487"/>
        <pc:sldMkLst>
          <pc:docMk/>
          <pc:sldMk cId="3701214885" sldId="298"/>
        </pc:sldMkLst>
        <pc:graphicFrameChg chg="modGraphic">
          <ac:chgData name="Cortez, Sandra - DON" userId="d0023471-7482-4826-aeb3-f7ac48133a0d" providerId="ADAL" clId="{1CB7E948-6D4E-4668-A4D1-5A6AF26BA2C7}" dt="2024-01-11T22:19:34.910" v="17" actId="20577"/>
          <ac:graphicFrameMkLst>
            <pc:docMk/>
            <pc:sldMk cId="3701214885" sldId="298"/>
            <ac:graphicFrameMk id="11" creationId="{0B69E8E6-9D16-D9E3-B5C1-6F6E6588BF6A}"/>
          </ac:graphicFrameMkLst>
        </pc:graphicFrameChg>
        <pc:extLst>
          <p:ext xmlns:p="http://schemas.openxmlformats.org/presentationml/2006/main" uri="{D6D511B9-2390-475A-947B-AFAB55BFBCF1}">
            <pc226:cmChg xmlns:pc226="http://schemas.microsoft.com/office/powerpoint/2022/06/main/command" chg="add del">
              <pc226:chgData name="Cortez, Sandra - DON" userId="d0023471-7482-4826-aeb3-f7ac48133a0d" providerId="ADAL" clId="{1CB7E948-6D4E-4668-A4D1-5A6AF26BA2C7}" dt="2024-01-11T22:32:25.501" v="487"/>
              <pc2:cmMkLst xmlns:pc2="http://schemas.microsoft.com/office/powerpoint/2019/9/main/command">
                <pc:docMk/>
                <pc:sldMk cId="3701214885" sldId="298"/>
                <pc2:cmMk id="{77445510-0A91-41E0-B07D-96BB111906FA}"/>
              </pc2:cmMkLst>
            </pc226:cmChg>
            <pc226:cmChg xmlns:pc226="http://schemas.microsoft.com/office/powerpoint/2022/06/main/command" chg="add">
              <pc226:chgData name="Cortez, Sandra - DON" userId="d0023471-7482-4826-aeb3-f7ac48133a0d" providerId="ADAL" clId="{1CB7E948-6D4E-4668-A4D1-5A6AF26BA2C7}" dt="2024-01-11T22:21:35.334" v="19"/>
              <pc2:cmMkLst xmlns:pc2="http://schemas.microsoft.com/office/powerpoint/2019/9/main/command">
                <pc:docMk/>
                <pc:sldMk cId="3701214885" sldId="298"/>
                <pc2:cmMk id="{6BC160F6-1855-4CBE-A7B5-5601A2C0758D}"/>
              </pc2:cmMkLst>
            </pc226:cmChg>
          </p:ext>
        </pc:extLst>
      </pc:sldChg>
    </pc:docChg>
  </pc:docChgLst>
  <pc:docChgLst>
    <pc:chgData name="Cortez, Sandra - DON" userId="S::sandra.cortez@houstontx.gov::d0023471-7482-4826-aeb3-f7ac48133a0d" providerId="AD" clId="Web-{EEE48991-517D-1795-8F06-8643D8ECF7E1}"/>
    <pc:docChg chg="modSld">
      <pc:chgData name="Cortez, Sandra - DON" userId="S::sandra.cortez@houstontx.gov::d0023471-7482-4826-aeb3-f7ac48133a0d" providerId="AD" clId="Web-{EEE48991-517D-1795-8F06-8643D8ECF7E1}" dt="2024-01-16T17:59:31.835" v="3" actId="1076"/>
      <pc:docMkLst>
        <pc:docMk/>
      </pc:docMkLst>
      <pc:sldChg chg="delSp modSp delAnim">
        <pc:chgData name="Cortez, Sandra - DON" userId="S::sandra.cortez@houstontx.gov::d0023471-7482-4826-aeb3-f7ac48133a0d" providerId="AD" clId="Web-{EEE48991-517D-1795-8F06-8643D8ECF7E1}" dt="2024-01-16T17:59:31.835" v="3" actId="1076"/>
        <pc:sldMkLst>
          <pc:docMk/>
          <pc:sldMk cId="565802569" sldId="291"/>
        </pc:sldMkLst>
        <pc:picChg chg="del">
          <ac:chgData name="Cortez, Sandra - DON" userId="S::sandra.cortez@houstontx.gov::d0023471-7482-4826-aeb3-f7ac48133a0d" providerId="AD" clId="Web-{EEE48991-517D-1795-8F06-8643D8ECF7E1}" dt="2024-01-16T17:59:18.491" v="1"/>
          <ac:picMkLst>
            <pc:docMk/>
            <pc:sldMk cId="565802569" sldId="291"/>
            <ac:picMk id="250" creationId="{996C992A-B9DD-1536-DB52-5EB1B6870FBD}"/>
          </ac:picMkLst>
        </pc:picChg>
        <pc:picChg chg="mod">
          <ac:chgData name="Cortez, Sandra - DON" userId="S::sandra.cortez@houstontx.gov::d0023471-7482-4826-aeb3-f7ac48133a0d" providerId="AD" clId="Web-{EEE48991-517D-1795-8F06-8643D8ECF7E1}" dt="2024-01-16T17:59:31.835" v="3" actId="1076"/>
          <ac:picMkLst>
            <pc:docMk/>
            <pc:sldMk cId="565802569" sldId="291"/>
            <ac:picMk id="251" creationId="{BEDAF27E-FB36-8445-C72A-80A8EA3BC0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26648-F114-4402-B049-AA57EA7F2020}"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815FE-BC4D-474E-9AA3-6983BC3D8777}" type="slidenum">
              <a:rPr lang="en-US" smtClean="0"/>
              <a:t>‹#›</a:t>
            </a:fld>
            <a:endParaRPr lang="en-US"/>
          </a:p>
        </p:txBody>
      </p:sp>
    </p:spTree>
    <p:extLst>
      <p:ext uri="{BB962C8B-B14F-4D97-AF65-F5344CB8AC3E}">
        <p14:creationId xmlns:p14="http://schemas.microsoft.com/office/powerpoint/2010/main" val="361355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Hello and welcome to the Super Neighborhood Grants Program 2024 Workshop</a:t>
            </a:r>
          </a:p>
          <a:p>
            <a:pPr marL="171450" indent="-171450">
              <a:buFont typeface="Arial" panose="020B0604020202020204" pitchFamily="34" charset="0"/>
              <a:buChar char="•"/>
            </a:pPr>
            <a:r>
              <a:rPr lang="en-US"/>
              <a:t>I am Sandra Cortez the Super Neighborhood Coordinator with the Mayor’s assistance office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Today we will be reviewing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what is the Super Neighborhood Grants Program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The Programs timeline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And the process for applying</a:t>
            </a:r>
            <a:endParaRPr lang="en-US" sz="1800">
              <a:effectLst/>
              <a:latin typeface="Arial" panose="020B060402020202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22815FE-BC4D-474E-9AA3-6983BC3D8777}" type="slidenum">
              <a:rPr lang="en-US" smtClean="0"/>
              <a:t>1</a:t>
            </a:fld>
            <a:endParaRPr lang="en-US"/>
          </a:p>
        </p:txBody>
      </p:sp>
    </p:spTree>
    <p:extLst>
      <p:ext uri="{BB962C8B-B14F-4D97-AF65-F5344CB8AC3E}">
        <p14:creationId xmlns:p14="http://schemas.microsoft.com/office/powerpoint/2010/main" val="1129214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t>Phase 3: Project Information</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Super Neighborhoods provide the goal and vision of the project</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current condition of the proposed site</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project’s selection and planning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engagement of the neighborhood and their involvement with the project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Approval from City Departments to conduct the proposed project</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the Project Timeline</a:t>
            </a:r>
          </a:p>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11</a:t>
            </a:fld>
            <a:endParaRPr lang="en-US"/>
          </a:p>
        </p:txBody>
      </p:sp>
    </p:spTree>
    <p:extLst>
      <p:ext uri="{BB962C8B-B14F-4D97-AF65-F5344CB8AC3E}">
        <p14:creationId xmlns:p14="http://schemas.microsoft.com/office/powerpoint/2010/main" val="3157680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Summary - Quick FAQ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I would encourage all Super Neighborhood to Please read the complete Super Neighborhood Grants Project Guideline for more in-depth coverage of the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As applying for grants is a new process for some Super Neighborhoods, we have a quick FAQ that may be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When can we apply?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Application packages will be accepted beginning January 26th , and due March 1st . </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When can the project start? When must the project be completed?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The funded part of a project can be started only AFTER a notification of application award by the City of Houston has been issued to your organization. The project must be completed and financial supporting documentation submitted by June 28, 2024 </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When is the deadline to submit an application? </a:t>
            </a:r>
          </a:p>
          <a:p>
            <a:pPr marL="742950" marR="0" lvl="1" indent="-285750">
              <a:lnSpc>
                <a:spcPct val="107000"/>
              </a:lnSpc>
              <a:spcBef>
                <a:spcPts val="0"/>
              </a:spcBef>
              <a:spcAft>
                <a:spcPts val="80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The deadline to submit an application packet this year is Friday, March 1, 2024, by 5pm.</a:t>
            </a:r>
          </a:p>
          <a:p>
            <a:pPr marL="457200" marR="0" lvl="1" indent="0">
              <a:lnSpc>
                <a:spcPct val="107000"/>
              </a:lnSpc>
              <a:spcBef>
                <a:spcPts val="0"/>
              </a:spcBef>
              <a:spcAft>
                <a:spcPts val="800"/>
              </a:spcAft>
              <a:buFont typeface="Courier New" panose="02070309020205020404" pitchFamily="49" charset="0"/>
              <a:buNone/>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22815FE-BC4D-474E-9AA3-6983BC3D8777}" type="slidenum">
              <a:rPr lang="en-US" smtClean="0"/>
              <a:t>12</a:t>
            </a:fld>
            <a:endParaRPr lang="en-US"/>
          </a:p>
        </p:txBody>
      </p:sp>
    </p:spTree>
    <p:extLst>
      <p:ext uri="{BB962C8B-B14F-4D97-AF65-F5344CB8AC3E}">
        <p14:creationId xmlns:p14="http://schemas.microsoft.com/office/powerpoint/2010/main" val="3991129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I would encourage all Super Neighborhood to Please read the complete Super Neighborhood Grants Project Guideline for more in-depth coverage of the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As applying for grants is a new process for some Super Neighborhoods, we have a quick FAQ that may be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When can we apply?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Application packages will be accepted beginning January 26th , and due March 1st . </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When can the project start? When must the project be completed?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The funded part of a project can be started only AFTER a notification of application award by the City of Houston has been issued to your organization. The project must be completed and financial supporting documentation submitted by June 28, 2024 </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When is the deadline to submit an application? </a:t>
            </a:r>
          </a:p>
          <a:p>
            <a:pPr marL="742950" marR="0" lvl="1" indent="-285750">
              <a:lnSpc>
                <a:spcPct val="107000"/>
              </a:lnSpc>
              <a:spcBef>
                <a:spcPts val="0"/>
              </a:spcBef>
              <a:spcAft>
                <a:spcPts val="80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The deadline to submit an application packet this year is Friday, March 1, 2024, by 5pm.</a:t>
            </a:r>
          </a:p>
          <a:p>
            <a:pPr marL="285750" marR="0" lvl="0" indent="-285750">
              <a:lnSpc>
                <a:spcPct val="107000"/>
              </a:lnSpc>
              <a:spcBef>
                <a:spcPts val="0"/>
              </a:spcBef>
              <a:spcAft>
                <a:spcPts val="800"/>
              </a:spcAft>
              <a:buFont typeface="Courier New" panose="02070309020205020404" pitchFamily="49" charset="0"/>
              <a:buChar char="o"/>
            </a:pPr>
            <a:r>
              <a:rPr lang="en-US" sz="1600"/>
              <a:t>Can the project period be extended beyond the deadline? </a:t>
            </a: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lang="en-US" sz="1600"/>
              <a:t>No. The project must be completed by</a:t>
            </a:r>
            <a:r>
              <a:rPr lang="en-US" sz="1800" kern="100">
                <a:latin typeface="Calibri" panose="020F0502020204030204" pitchFamily="34" charset="0"/>
                <a:ea typeface="Calibri" panose="020F0502020204030204" pitchFamily="34" charset="0"/>
                <a:cs typeface="Times New Roman" panose="02020603050405020304" pitchFamily="18" charset="0"/>
              </a:rPr>
              <a:t> June 28</a:t>
            </a:r>
            <a:r>
              <a:rPr lang="en-US" sz="1800" kern="100" baseline="30000">
                <a:latin typeface="Calibri" panose="020F0502020204030204" pitchFamily="34" charset="0"/>
                <a:ea typeface="Calibri" panose="020F0502020204030204" pitchFamily="34" charset="0"/>
                <a:cs typeface="Times New Roman" panose="02020603050405020304" pitchFamily="18" charset="0"/>
              </a:rPr>
              <a:t>th</a:t>
            </a:r>
            <a:r>
              <a:rPr lang="en-US" sz="1800" kern="100">
                <a:latin typeface="Calibri" panose="020F0502020204030204" pitchFamily="34" charset="0"/>
                <a:ea typeface="Calibri" panose="020F0502020204030204" pitchFamily="34" charset="0"/>
                <a:cs typeface="Times New Roman" panose="02020603050405020304" pitchFamily="18" charset="0"/>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22815FE-BC4D-474E-9AA3-6983BC3D8777}" type="slidenum">
              <a:rPr lang="en-US" smtClean="0"/>
              <a:t>13</a:t>
            </a:fld>
            <a:endParaRPr lang="en-US"/>
          </a:p>
        </p:txBody>
      </p:sp>
    </p:spTree>
    <p:extLst>
      <p:ext uri="{BB962C8B-B14F-4D97-AF65-F5344CB8AC3E}">
        <p14:creationId xmlns:p14="http://schemas.microsoft.com/office/powerpoint/2010/main" val="1657143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I would encourage all Super Neighborhood to Please read the complete Super Neighborhood Grants Project Guideline for more in-depth coverage of the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As applying for grants is a new process for some Super Neighborhoods, we have a quick FAQ that may be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When can the project start? When must the project be completed?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The funded part of a project can be started only AFTER a notification of application award by the City of Houston has been issued to your organization. The project must be completed and financial supporting documentation submitted by June 28, 2024 </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When is the deadline to submit an application? </a:t>
            </a:r>
          </a:p>
          <a:p>
            <a:pPr marL="742950" marR="0" lvl="1" indent="-285750">
              <a:lnSpc>
                <a:spcPct val="107000"/>
              </a:lnSpc>
              <a:spcBef>
                <a:spcPts val="0"/>
              </a:spcBef>
              <a:spcAft>
                <a:spcPts val="80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The deadline to submit an application packet this year is Friday, March 1, 2024, by 5pm.</a:t>
            </a:r>
          </a:p>
          <a:p>
            <a:pPr marL="285750" marR="0" lvl="0" indent="-285750">
              <a:lnSpc>
                <a:spcPct val="107000"/>
              </a:lnSpc>
              <a:spcBef>
                <a:spcPts val="0"/>
              </a:spcBef>
              <a:spcAft>
                <a:spcPts val="800"/>
              </a:spcAft>
              <a:buFont typeface="Courier New" panose="02070309020205020404" pitchFamily="49" charset="0"/>
              <a:buChar char="o"/>
            </a:pPr>
            <a:r>
              <a:rPr lang="en-US" sz="1600"/>
              <a:t>Can the project period be extended beyond the deadline? </a:t>
            </a: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lang="en-US" sz="1600"/>
              <a:t>No. The project must be completed by</a:t>
            </a:r>
            <a:r>
              <a:rPr lang="en-US" sz="1800" kern="100">
                <a:latin typeface="Calibri" panose="020F0502020204030204" pitchFamily="34" charset="0"/>
                <a:ea typeface="Calibri" panose="020F0502020204030204" pitchFamily="34" charset="0"/>
                <a:cs typeface="Times New Roman" panose="02020603050405020304" pitchFamily="18" charset="0"/>
              </a:rPr>
              <a:t> June 28</a:t>
            </a:r>
            <a:r>
              <a:rPr lang="en-US" sz="1800" kern="100" baseline="30000">
                <a:latin typeface="Calibri" panose="020F0502020204030204" pitchFamily="34" charset="0"/>
                <a:ea typeface="Calibri" panose="020F0502020204030204" pitchFamily="34" charset="0"/>
                <a:cs typeface="Times New Roman" panose="02020603050405020304" pitchFamily="18" charset="0"/>
              </a:rPr>
              <a:t>th</a:t>
            </a:r>
            <a:r>
              <a:rPr lang="en-US" sz="1800" kern="100">
                <a:latin typeface="Calibri" panose="020F0502020204030204" pitchFamily="34" charset="0"/>
                <a:ea typeface="Calibri" panose="020F0502020204030204" pitchFamily="34" charset="0"/>
                <a:cs typeface="Times New Roman" panose="02020603050405020304" pitchFamily="18" charset="0"/>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2000" kern="100">
                <a:latin typeface="Calibri" panose="020F0502020204030204" pitchFamily="34" charset="0"/>
                <a:ea typeface="Calibri" panose="020F0502020204030204" pitchFamily="34" charset="0"/>
                <a:cs typeface="Times New Roman" panose="02020603050405020304" pitchFamily="18" charset="0"/>
              </a:rPr>
              <a:t>We already have a vendor number; do we need to reapply?</a:t>
            </a:r>
          </a:p>
          <a:p>
            <a:pPr lvl="1">
              <a:lnSpc>
                <a:spcPct val="107000"/>
              </a:lnSpc>
              <a:spcBef>
                <a:spcPts val="0"/>
              </a:spcBef>
              <a:buFont typeface="Arial" panose="020B0604020202020204" pitchFamily="34" charset="0"/>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No. If you have previously registered with the City of Houston and have a vendor number, please DO NOT use New Supplier Registration link to avoid duplication</a:t>
            </a: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22815FE-BC4D-474E-9AA3-6983BC3D8777}" type="slidenum">
              <a:rPr lang="en-US" smtClean="0"/>
              <a:t>14</a:t>
            </a:fld>
            <a:endParaRPr lang="en-US"/>
          </a:p>
        </p:txBody>
      </p:sp>
    </p:spTree>
    <p:extLst>
      <p:ext uri="{BB962C8B-B14F-4D97-AF65-F5344CB8AC3E}">
        <p14:creationId xmlns:p14="http://schemas.microsoft.com/office/powerpoint/2010/main" val="1693665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to all the Super Neighbors for your time in watching this workshop. </a:t>
            </a:r>
          </a:p>
          <a:p>
            <a:endParaRPr lang="en-US"/>
          </a:p>
          <a:p>
            <a:r>
              <a:rPr lang="en-US"/>
              <a:t>If you have any additional questions you may contact me at my email : Sandra.cortez@houstontx.gov</a:t>
            </a:r>
          </a:p>
          <a:p>
            <a:endParaRPr lang="en-US"/>
          </a:p>
          <a:p>
            <a:r>
              <a:rPr lang="en-US"/>
              <a:t>You can find the full guidelines at our website under SN Links.</a:t>
            </a:r>
          </a:p>
          <a:p>
            <a:endParaRPr lang="en-US"/>
          </a:p>
          <a:p>
            <a:r>
              <a:rPr lang="en-US"/>
              <a:t>both my email and our website are on the screen</a:t>
            </a:r>
          </a:p>
          <a:p>
            <a:endParaRPr lang="en-US"/>
          </a:p>
          <a:p>
            <a:r>
              <a:rPr lang="en-US"/>
              <a:t>Look forward to working with you all. </a:t>
            </a:r>
          </a:p>
        </p:txBody>
      </p:sp>
      <p:sp>
        <p:nvSpPr>
          <p:cNvPr id="4" name="Slide Number Placeholder 3"/>
          <p:cNvSpPr>
            <a:spLocks noGrp="1"/>
          </p:cNvSpPr>
          <p:nvPr>
            <p:ph type="sldNum" sz="quarter" idx="5"/>
          </p:nvPr>
        </p:nvSpPr>
        <p:spPr/>
        <p:txBody>
          <a:bodyPr/>
          <a:lstStyle/>
          <a:p>
            <a:fld id="{E22815FE-BC4D-474E-9AA3-6983BC3D8777}" type="slidenum">
              <a:rPr lang="en-US" smtClean="0"/>
              <a:t>15</a:t>
            </a:fld>
            <a:endParaRPr lang="en-US"/>
          </a:p>
        </p:txBody>
      </p:sp>
    </p:spTree>
    <p:extLst>
      <p:ext uri="{BB962C8B-B14F-4D97-AF65-F5344CB8AC3E}">
        <p14:creationId xmlns:p14="http://schemas.microsoft.com/office/powerpoint/2010/main" val="641835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2</a:t>
            </a:fld>
            <a:endParaRPr lang="en-US"/>
          </a:p>
        </p:txBody>
      </p:sp>
    </p:spTree>
    <p:extLst>
      <p:ext uri="{BB962C8B-B14F-4D97-AF65-F5344CB8AC3E}">
        <p14:creationId xmlns:p14="http://schemas.microsoft.com/office/powerpoint/2010/main" val="85167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What is the Super Neighborhood grants program?</a:t>
            </a:r>
          </a:p>
          <a:p>
            <a:pPr marL="0" marR="0" lvl="0" indent="0">
              <a:lnSpc>
                <a:spcPct val="107000"/>
              </a:lnSpc>
              <a:spcBef>
                <a:spcPts val="0"/>
              </a:spcBef>
              <a:spcAft>
                <a:spcPts val="0"/>
              </a:spcAft>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Super Neighborhood Grants Program or SNGP is the funding available to active Super Neighborhood – per the department of Neighborhoods for projects that improve, benefit, or beautify their neighborhoods.</a:t>
            </a: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city, through the SNGP will fund a project with a cost between $500 and up to $7,000.</a:t>
            </a:r>
          </a:p>
          <a:p>
            <a:endParaRPr lang="en-US" dirty="0"/>
          </a:p>
          <a:p>
            <a:r>
              <a:rPr lang="en-US" sz="1600" dirty="0"/>
              <a:t>This is the first time since the creation of the SN Program, during the time of Mayor Lee Brown administration, that SN have had direct funding. </a:t>
            </a:r>
          </a:p>
        </p:txBody>
      </p:sp>
      <p:sp>
        <p:nvSpPr>
          <p:cNvPr id="4" name="Slide Number Placeholder 3"/>
          <p:cNvSpPr>
            <a:spLocks noGrp="1"/>
          </p:cNvSpPr>
          <p:nvPr>
            <p:ph type="sldNum" sz="quarter" idx="5"/>
          </p:nvPr>
        </p:nvSpPr>
        <p:spPr/>
        <p:txBody>
          <a:bodyPr/>
          <a:lstStyle/>
          <a:p>
            <a:fld id="{E22815FE-BC4D-474E-9AA3-6983BC3D8777}" type="slidenum">
              <a:rPr lang="en-US" smtClean="0"/>
              <a:t>3</a:t>
            </a:fld>
            <a:endParaRPr lang="en-US"/>
          </a:p>
        </p:txBody>
      </p:sp>
    </p:spTree>
    <p:extLst>
      <p:ext uri="{BB962C8B-B14F-4D97-AF65-F5344CB8AC3E}">
        <p14:creationId xmlns:p14="http://schemas.microsoft.com/office/powerpoint/2010/main" val="145673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It is important to note that the money for the SNGP comes from the City’s general funds and as good steward of our Taxpayers money, the funding will only be available via reimbursement as long as all requirements are met </a:t>
            </a:r>
          </a:p>
          <a:p>
            <a:pPr marL="0" marR="0" lvl="0" indent="0">
              <a:lnSpc>
                <a:spcPct val="107000"/>
              </a:lnSpc>
              <a:spcBef>
                <a:spcPts val="0"/>
              </a:spcBef>
              <a:spcAft>
                <a:spcPts val="0"/>
              </a:spcAft>
              <a:buFont typeface="Symbol" panose="05050102010706020507" pitchFamily="18" charset="2"/>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 All receipts for the approved project must be submitted for reimbursement</a:t>
            </a:r>
          </a:p>
          <a:p>
            <a:pPr marL="342900" marR="0" lvl="0" indent="-342900">
              <a:lnSpc>
                <a:spcPct val="107000"/>
              </a:lnSpc>
              <a:spcBef>
                <a:spcPts val="0"/>
              </a:spcBef>
              <a:spcAft>
                <a:spcPts val="80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No funds can be given for the start of a project. </a:t>
            </a:r>
          </a:p>
          <a:p>
            <a:pPr marL="342900" marR="0" lvl="0" indent="-342900">
              <a:lnSpc>
                <a:spcPct val="107000"/>
              </a:lnSpc>
              <a:spcBef>
                <a:spcPts val="0"/>
              </a:spcBef>
              <a:spcAft>
                <a:spcPts val="800"/>
              </a:spcAft>
              <a:buFont typeface="Symbol" panose="05050102010706020507" pitchFamily="18" charset="2"/>
              <a:buChar cha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1800" b="1" u="sng" kern="1200">
                <a:solidFill>
                  <a:srgbClr val="333333"/>
                </a:solidFill>
                <a:effectLst/>
                <a:latin typeface="Times New Roman" panose="02020603050405020304" pitchFamily="18" charset="0"/>
                <a:ea typeface="Tw Cen MT" panose="020B0602020104020603" pitchFamily="34" charset="0"/>
                <a:cs typeface="Times New Roman" panose="02020603050405020304" pitchFamily="18" charset="0"/>
              </a:rPr>
              <a:t>Cash transactions or in-kind services (food, materials, volunteers or equipment) cannot be submitted for reimbursement.</a:t>
            </a:r>
            <a:endParaRPr lang="en-US" sz="1800" kern="1200">
              <a:effectLst/>
              <a:latin typeface="Tw Cen MT" panose="020B0602020104020603" pitchFamily="34" charset="0"/>
              <a:ea typeface="Tw Cen MT" panose="020B0602020104020603"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22815FE-BC4D-474E-9AA3-6983BC3D8777}" type="slidenum">
              <a:rPr lang="en-US" smtClean="0"/>
              <a:t>4</a:t>
            </a:fld>
            <a:endParaRPr lang="en-US"/>
          </a:p>
        </p:txBody>
      </p:sp>
    </p:spTree>
    <p:extLst>
      <p:ext uri="{BB962C8B-B14F-4D97-AF65-F5344CB8AC3E}">
        <p14:creationId xmlns:p14="http://schemas.microsoft.com/office/powerpoint/2010/main" val="2724351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 very big question that comes to mind is -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What does the timeline for the SNGP look like?</a:t>
            </a:r>
          </a:p>
          <a:p>
            <a:pPr marL="0" marR="0">
              <a:lnSpc>
                <a:spcPct val="107000"/>
              </a:lnSpc>
              <a:spcBef>
                <a:spcPts val="0"/>
              </a:spcBef>
              <a:spcAft>
                <a:spcPts val="800"/>
              </a:spcAft>
            </a:pP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SNGP has 5 important dates to note.</a:t>
            </a: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January 16</a:t>
            </a:r>
            <a:r>
              <a:rPr lang="en-US" sz="1800" kern="1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a:effectLst/>
                <a:latin typeface="Calibri" panose="020F0502020204030204" pitchFamily="34" charset="0"/>
                <a:ea typeface="Calibri" panose="020F0502020204030204" pitchFamily="34" charset="0"/>
                <a:cs typeface="Times New Roman" panose="02020603050405020304" pitchFamily="18" charset="0"/>
              </a:rPr>
              <a:t> - Grant Workshops begin/released</a:t>
            </a: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January 26th - Grant Application release</a:t>
            </a: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March 1st - Grant Application is due </a:t>
            </a: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March 15th - Grant Award status notifications</a:t>
            </a:r>
          </a:p>
          <a:p>
            <a:pPr marL="342900" marR="0" lvl="0" indent="-342900">
              <a:lnSpc>
                <a:spcPct val="107000"/>
              </a:lnSpc>
              <a:spcBef>
                <a:spcPts val="0"/>
              </a:spcBef>
              <a:spcAft>
                <a:spcPts val="80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June 28th - All projects must be complete and financial and supporting docs submitted to DON-MAO</a:t>
            </a:r>
          </a:p>
          <a:p>
            <a:endParaRPr lang="en-US"/>
          </a:p>
        </p:txBody>
      </p:sp>
      <p:sp>
        <p:nvSpPr>
          <p:cNvPr id="4" name="Slide Number Placeholder 3"/>
          <p:cNvSpPr>
            <a:spLocks noGrp="1"/>
          </p:cNvSpPr>
          <p:nvPr>
            <p:ph type="sldNum" sz="quarter" idx="5"/>
          </p:nvPr>
        </p:nvSpPr>
        <p:spPr/>
        <p:txBody>
          <a:bodyPr/>
          <a:lstStyle/>
          <a:p>
            <a:fld id="{E22815FE-BC4D-474E-9AA3-6983BC3D8777}" type="slidenum">
              <a:rPr lang="en-US" smtClean="0"/>
              <a:t>6</a:t>
            </a:fld>
            <a:endParaRPr lang="en-US"/>
          </a:p>
        </p:txBody>
      </p:sp>
    </p:spTree>
    <p:extLst>
      <p:ext uri="{BB962C8B-B14F-4D97-AF65-F5344CB8AC3E}">
        <p14:creationId xmlns:p14="http://schemas.microsoft.com/office/powerpoint/2010/main" val="420751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000" kern="100">
                <a:effectLst/>
                <a:latin typeface="Calibri" panose="020F0502020204030204" pitchFamily="34" charset="0"/>
                <a:ea typeface="Calibri" panose="020F0502020204030204" pitchFamily="34" charset="0"/>
                <a:cs typeface="Times New Roman" panose="02020603050405020304" pitchFamily="18" charset="0"/>
              </a:rPr>
              <a:t>What is the process to apply?</a:t>
            </a:r>
          </a:p>
          <a:p>
            <a:pPr marL="0" marR="0">
              <a:lnSpc>
                <a:spcPct val="107000"/>
              </a:lnSpc>
              <a:spcBef>
                <a:spcPts val="0"/>
              </a:spcBef>
              <a:spcAft>
                <a:spcPts val="800"/>
              </a:spcAft>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kern="100">
                <a:effectLst/>
                <a:latin typeface="Calibri" panose="020F0502020204030204" pitchFamily="34" charset="0"/>
                <a:ea typeface="Calibri" panose="020F0502020204030204" pitchFamily="34" charset="0"/>
                <a:cs typeface="Times New Roman" panose="02020603050405020304" pitchFamily="18" charset="0"/>
              </a:rPr>
              <a:t>First Super Neighborhoods Councils must read the full SNGP guidelines and if they wish to pursue funding then: </a:t>
            </a:r>
          </a:p>
          <a:p>
            <a:pPr marL="0" marR="0">
              <a:lnSpc>
                <a:spcPct val="107000"/>
              </a:lnSpc>
              <a:spcBef>
                <a:spcPts val="0"/>
              </a:spcBef>
              <a:spcAft>
                <a:spcPts val="800"/>
              </a:spcAft>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Super Neighborhoods must register and become a City of Houston vendor (for the reimbursement payment)</a:t>
            </a: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Must have a checking account and an elected treasurer or secretary who is responsible for using taxpayer funds in good faith. </a:t>
            </a: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Must have a physical address or PO Box.</a:t>
            </a: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Super Neighborhoods must complete the SNGP Application and provide all necessary documentation. </a:t>
            </a: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the Application is due by March 1</a:t>
            </a:r>
            <a:r>
              <a:rPr lang="en-US" sz="2000" kern="100" baseline="30000">
                <a:effectLst/>
                <a:latin typeface="Calibri" panose="020F0502020204030204" pitchFamily="34" charset="0"/>
                <a:ea typeface="Calibri" panose="020F0502020204030204" pitchFamily="34" charset="0"/>
                <a:cs typeface="Times New Roman" panose="02020603050405020304" pitchFamily="18" charset="0"/>
              </a:rPr>
              <a:t>st</a:t>
            </a:r>
            <a:r>
              <a:rPr lang="en-US" sz="2000" kern="10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Symbol" panose="05050102010706020507" pitchFamily="18" charset="2"/>
              <a:buChar char=""/>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2000" kern="100">
                <a:effectLst/>
                <a:latin typeface="Calibri" panose="020F0502020204030204" pitchFamily="34" charset="0"/>
                <a:ea typeface="Calibri" panose="020F0502020204030204" pitchFamily="34" charset="0"/>
                <a:cs typeface="Times New Roman" panose="02020603050405020304" pitchFamily="18" charset="0"/>
              </a:rPr>
              <a:t>Remember </a:t>
            </a: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Use the SNPG Process Checklist to ensure all requirements are fulfilled </a:t>
            </a: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Projects may only be started once applications have been approved and Super Neighborhoods have received the Grant Award notification on March 15</a:t>
            </a:r>
            <a:r>
              <a:rPr lang="en-US" sz="2000" kern="100" baseline="30000">
                <a:effectLst/>
                <a:latin typeface="Calibri" panose="020F0502020204030204" pitchFamily="34" charset="0"/>
                <a:ea typeface="Calibri" panose="020F0502020204030204" pitchFamily="34" charset="0"/>
                <a:cs typeface="Times New Roman" panose="02020603050405020304" pitchFamily="18" charset="0"/>
              </a:rPr>
              <a:t>th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All projects must be complete and financial and supporting docs submitted to DON-MAO by June 28</a:t>
            </a:r>
            <a:r>
              <a:rPr lang="en-US" sz="2000" kern="1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2000" kern="100">
                <a:effectLst/>
                <a:latin typeface="Calibri" panose="020F0502020204030204" pitchFamily="34" charset="0"/>
                <a:ea typeface="Calibri" panose="020F0502020204030204" pitchFamily="34" charset="0"/>
                <a:cs typeface="Times New Roman" panose="02020603050405020304" pitchFamily="18" charset="0"/>
              </a:rPr>
              <a:t>.</a:t>
            </a:r>
          </a:p>
          <a:p>
            <a:pPr marL="457200" marR="0">
              <a:lnSpc>
                <a:spcPct val="107000"/>
              </a:lnSpc>
              <a:spcBef>
                <a:spcPts val="0"/>
              </a:spcBef>
              <a:spcAft>
                <a:spcPts val="0"/>
              </a:spcAft>
            </a:pPr>
            <a:r>
              <a:rPr lang="en-US" sz="2000" kern="10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E22815FE-BC4D-474E-9AA3-6983BC3D8777}" type="slidenum">
              <a:rPr lang="en-US" smtClean="0"/>
              <a:t>7</a:t>
            </a:fld>
            <a:endParaRPr lang="en-US"/>
          </a:p>
        </p:txBody>
      </p:sp>
    </p:spTree>
    <p:extLst>
      <p:ext uri="{BB962C8B-B14F-4D97-AF65-F5344CB8AC3E}">
        <p14:creationId xmlns:p14="http://schemas.microsoft.com/office/powerpoint/2010/main" val="423994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SNGP application has 3 sections that Super Neighborhoods must complete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Phase 1: General Information</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Phase 2: Qualifying Information for Projects </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Phase 3: Project Information</a:t>
            </a:r>
          </a:p>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Please note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Incomplete applications will not be accepted for consideration for the Super Neighborhood Grants Program</a:t>
            </a:r>
          </a:p>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8</a:t>
            </a:fld>
            <a:endParaRPr lang="en-US"/>
          </a:p>
        </p:txBody>
      </p:sp>
    </p:spTree>
    <p:extLst>
      <p:ext uri="{BB962C8B-B14F-4D97-AF65-F5344CB8AC3E}">
        <p14:creationId xmlns:p14="http://schemas.microsoft.com/office/powerpoint/2010/main" val="372184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4400" dirty="0"/>
              <a:t>Phase 1: General Information</a:t>
            </a:r>
          </a:p>
          <a:p>
            <a:pPr marL="0" marR="0">
              <a:lnSpc>
                <a:spcPct val="107000"/>
              </a:lnSpc>
              <a:spcBef>
                <a:spcPts val="0"/>
              </a:spcBef>
              <a:spcAft>
                <a:spcPts val="800"/>
              </a:spcAft>
            </a:pP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Super Neighborhood provides basic information that covers  its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Contact Information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The project name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the funds requested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And the certification signatures from the SNC</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9</a:t>
            </a:fld>
            <a:endParaRPr lang="en-US"/>
          </a:p>
        </p:txBody>
      </p:sp>
    </p:spTree>
    <p:extLst>
      <p:ext uri="{BB962C8B-B14F-4D97-AF65-F5344CB8AC3E}">
        <p14:creationId xmlns:p14="http://schemas.microsoft.com/office/powerpoint/2010/main" val="174232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Phase 2: Qualifying Information for Projects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section, Super Neighborhoods provide the proposed project’s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physical address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Ownership information and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Permission to make proposed improvements</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if upkeep is required</a:t>
            </a:r>
          </a:p>
          <a:p>
            <a:pPr marL="342900" marR="0" lvl="0" indent="-342900">
              <a:lnSpc>
                <a:spcPct val="107000"/>
              </a:lnSpc>
              <a:spcBef>
                <a:spcPts val="0"/>
              </a:spcBef>
              <a:spcAft>
                <a:spcPts val="800"/>
              </a:spcAft>
              <a:buFont typeface="Symbol" panose="05050102010706020507" pitchFamily="18" charset="2"/>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part of Phase 2, 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Required Documents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must be submitted with the application</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Signed letter of permission from owner of the proposed site</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Proof of ownership of proposed site</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Photo of proposed site</a:t>
            </a:r>
          </a:p>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10</a:t>
            </a:fld>
            <a:endParaRPr lang="en-US"/>
          </a:p>
        </p:txBody>
      </p:sp>
    </p:spTree>
    <p:extLst>
      <p:ext uri="{BB962C8B-B14F-4D97-AF65-F5344CB8AC3E}">
        <p14:creationId xmlns:p14="http://schemas.microsoft.com/office/powerpoint/2010/main" val="75375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177DF1D-D731-86FC-22F9-00221AD8C227}"/>
              </a:ext>
            </a:extLst>
          </p:cNvPr>
          <p:cNvSpPr>
            <a:spLocks noGrp="1"/>
          </p:cNvSpPr>
          <p:nvPr>
            <p:ph type="pic" sz="quarter" idx="10"/>
          </p:nvPr>
        </p:nvSpPr>
        <p:spPr>
          <a:xfrm>
            <a:off x="1289143" y="440217"/>
            <a:ext cx="9613711" cy="2327086"/>
          </a:xfrm>
          <a:ln w="15875">
            <a:solidFill>
              <a:schemeClr val="accent1"/>
            </a:solidFill>
          </a:ln>
        </p:spPr>
        <p:txBody>
          <a:bodyPr anchor="ctr">
            <a:noAutofit/>
          </a:bodyPr>
          <a:lstStyle>
            <a:lvl1pPr marL="0" indent="0" algn="ctr">
              <a:buNone/>
              <a:defRPr>
                <a:solidFill>
                  <a:schemeClr val="accent1"/>
                </a:solidFill>
              </a:defRPr>
            </a:lvl1pPr>
          </a:lstStyle>
          <a:p>
            <a:r>
              <a:rPr lang="en-US"/>
              <a:t>Click icon to add picture</a:t>
            </a:r>
          </a:p>
        </p:txBody>
      </p:sp>
      <p:sp>
        <p:nvSpPr>
          <p:cNvPr id="2" name="Title 1">
            <a:extLst>
              <a:ext uri="{FF2B5EF4-FFF2-40B4-BE49-F238E27FC236}">
                <a16:creationId xmlns:a16="http://schemas.microsoft.com/office/drawing/2014/main" id="{C7A4FE67-D925-EFE3-2BA5-C28DA7C030D8}"/>
              </a:ext>
            </a:extLst>
          </p:cNvPr>
          <p:cNvSpPr>
            <a:spLocks noGrp="1"/>
          </p:cNvSpPr>
          <p:nvPr>
            <p:ph type="ctrTitle"/>
          </p:nvPr>
        </p:nvSpPr>
        <p:spPr>
          <a:xfrm>
            <a:off x="1143000" y="3236976"/>
            <a:ext cx="6867144" cy="2386584"/>
          </a:xfrm>
        </p:spPr>
        <p:txBody>
          <a:bodyPr anchor="b">
            <a:noAutofit/>
          </a:bodyPr>
          <a:lstStyle>
            <a:lvl1pPr algn="l">
              <a:defRPr sz="66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3D58524-513B-3FD2-4ED0-CB0CA3A3DF58}"/>
              </a:ext>
            </a:extLst>
          </p:cNvPr>
          <p:cNvSpPr>
            <a:spLocks noGrp="1"/>
          </p:cNvSpPr>
          <p:nvPr>
            <p:ph type="subTitle" idx="1"/>
          </p:nvPr>
        </p:nvSpPr>
        <p:spPr>
          <a:xfrm>
            <a:off x="6327648" y="5971032"/>
            <a:ext cx="3776472" cy="530352"/>
          </a:xfrm>
        </p:spPr>
        <p:txBody>
          <a:bodyPr>
            <a:noAutofit/>
          </a:bodyPr>
          <a:lstStyle>
            <a:lvl1pPr marL="0" indent="0" algn="ctr">
              <a:buNone/>
              <a:defRPr sz="2000">
                <a:solidFill>
                  <a:schemeClr val="accent1"/>
                </a:solidFill>
                <a:latin typeface="Gill Sans Nova Light" panose="020B03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AA2A54F-058C-EF24-C892-91614AF2D7E8}"/>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313A15-57C2-5BD9-DE2B-442792010C50}"/>
              </a:ext>
            </a:extLst>
          </p:cNvPr>
          <p:cNvCxnSpPr>
            <a:cxnSpLocks/>
          </p:cNvCxnSpPr>
          <p:nvPr userDrawn="1"/>
        </p:nvCxnSpPr>
        <p:spPr>
          <a:xfrm flipV="1">
            <a:off x="11793633"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D750DB-651A-3C95-E822-712897C2D5A4}"/>
              </a:ext>
            </a:extLst>
          </p:cNvPr>
          <p:cNvCxnSpPr>
            <a:cxnSpLocks/>
          </p:cNvCxnSpPr>
          <p:nvPr userDrawn="1"/>
        </p:nvCxnSpPr>
        <p:spPr>
          <a:xfrm>
            <a:off x="398366" y="3226467"/>
            <a:ext cx="11395267" cy="443"/>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36281F-EE75-A92A-B85E-00B02B5C0B67}"/>
              </a:ext>
            </a:extLst>
          </p:cNvPr>
          <p:cNvCxnSpPr>
            <a:cxnSpLocks/>
          </p:cNvCxnSpPr>
          <p:nvPr userDrawn="1"/>
        </p:nvCxnSpPr>
        <p:spPr>
          <a:xfrm>
            <a:off x="-11430" y="6165891"/>
            <a:ext cx="6339792"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B98AA9-64E2-C5F9-3E90-D02F312EDC52}"/>
              </a:ext>
            </a:extLst>
          </p:cNvPr>
          <p:cNvCxnSpPr>
            <a:cxnSpLocks/>
          </p:cNvCxnSpPr>
          <p:nvPr userDrawn="1"/>
        </p:nvCxnSpPr>
        <p:spPr>
          <a:xfrm>
            <a:off x="10103564" y="6165891"/>
            <a:ext cx="208843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4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tx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FEDE488-304D-8F7B-7181-CB5794855926}"/>
              </a:ext>
            </a:extLst>
          </p:cNvPr>
          <p:cNvCxnSpPr>
            <a:cxnSpLocks/>
          </p:cNvCxnSpPr>
          <p:nvPr userDrawn="1"/>
        </p:nvCxnSpPr>
        <p:spPr>
          <a:xfrm>
            <a:off x="1565155" y="1983947"/>
            <a:ext cx="1062684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 y="73152"/>
            <a:ext cx="3227832" cy="969264"/>
          </a:xfrm>
        </p:spPr>
        <p:txBody>
          <a:bodyPr/>
          <a:lstStyle>
            <a:lvl1pPr>
              <a:defRPr>
                <a:solidFill>
                  <a:schemeClr val="accent1"/>
                </a:solidFill>
              </a:defRPr>
            </a:lvl1pPr>
          </a:lstStyle>
          <a:p>
            <a:r>
              <a:rPr lang="en-US"/>
              <a:t>Click to edit Master title style</a:t>
            </a:r>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59436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a:t>Click icon to add picture</a:t>
            </a:r>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51206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51206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01752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a:t>Click icon to add picture</a:t>
            </a:r>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2916936"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2916936"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544068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a:t>Click icon to add picture</a:t>
            </a:r>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535838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535838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Picture Placeholder 31">
            <a:extLst>
              <a:ext uri="{FF2B5EF4-FFF2-40B4-BE49-F238E27FC236}">
                <a16:creationId xmlns:a16="http://schemas.microsoft.com/office/drawing/2014/main" id="{8AC38C98-F011-6729-EA3D-B9F72D88DBB5}"/>
              </a:ext>
            </a:extLst>
          </p:cNvPr>
          <p:cNvSpPr>
            <a:spLocks noGrp="1"/>
          </p:cNvSpPr>
          <p:nvPr>
            <p:ph type="pic" sz="quarter" idx="25"/>
          </p:nvPr>
        </p:nvSpPr>
        <p:spPr>
          <a:xfrm>
            <a:off x="7744968"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a:t>Click icon to add picture</a:t>
            </a:r>
          </a:p>
        </p:txBody>
      </p:sp>
      <p:sp>
        <p:nvSpPr>
          <p:cNvPr id="23" name="Text Placeholder 2">
            <a:extLst>
              <a:ext uri="{FF2B5EF4-FFF2-40B4-BE49-F238E27FC236}">
                <a16:creationId xmlns:a16="http://schemas.microsoft.com/office/drawing/2014/main" id="{01D32DAF-E8E7-6294-0961-BC9CCFB6F413}"/>
              </a:ext>
            </a:extLst>
          </p:cNvPr>
          <p:cNvSpPr>
            <a:spLocks noGrp="1"/>
          </p:cNvSpPr>
          <p:nvPr>
            <p:ph type="body" idx="16"/>
          </p:nvPr>
        </p:nvSpPr>
        <p:spPr>
          <a:xfrm>
            <a:off x="764438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
            <a:extLst>
              <a:ext uri="{FF2B5EF4-FFF2-40B4-BE49-F238E27FC236}">
                <a16:creationId xmlns:a16="http://schemas.microsoft.com/office/drawing/2014/main" id="{C9875650-BD0D-32C5-3819-F8C14365B414}"/>
              </a:ext>
            </a:extLst>
          </p:cNvPr>
          <p:cNvSpPr>
            <a:spLocks noGrp="1"/>
          </p:cNvSpPr>
          <p:nvPr>
            <p:ph type="body" idx="21"/>
          </p:nvPr>
        </p:nvSpPr>
        <p:spPr>
          <a:xfrm>
            <a:off x="764438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10204704"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a:t>Click icon to add picture</a:t>
            </a:r>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1011326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1011326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SN Grants Program</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a:t>20XX</a:t>
            </a:r>
          </a:p>
        </p:txBody>
      </p:sp>
      <p:cxnSp>
        <p:nvCxnSpPr>
          <p:cNvPr id="8" name="Straight Connector 7">
            <a:extLst>
              <a:ext uri="{FF2B5EF4-FFF2-40B4-BE49-F238E27FC236}">
                <a16:creationId xmlns:a16="http://schemas.microsoft.com/office/drawing/2014/main" id="{DEEA677E-8DEA-5E75-BA4B-23D1BA7F8E99}"/>
              </a:ext>
            </a:extLst>
          </p:cNvPr>
          <p:cNvCxnSpPr>
            <a:cxnSpLocks/>
          </p:cNvCxnSpPr>
          <p:nvPr userDrawn="1"/>
        </p:nvCxnSpPr>
        <p:spPr>
          <a:xfrm>
            <a:off x="3866404" y="522548"/>
            <a:ext cx="832559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3319DB-4A46-5428-C6CC-D0751895D66F}"/>
              </a:ext>
            </a:extLst>
          </p:cNvPr>
          <p:cNvCxnSpPr>
            <a:cxnSpLocks/>
          </p:cNvCxnSpPr>
          <p:nvPr userDrawn="1"/>
        </p:nvCxnSpPr>
        <p:spPr>
          <a:xfrm>
            <a:off x="0" y="5757057"/>
            <a:ext cx="850485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2B810B-B523-F767-647B-12432989B2E9}"/>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2A089CB3-1FD6-52E9-890B-0C5EC799D8A1}"/>
              </a:ext>
            </a:extLst>
          </p:cNvPr>
          <p:cNvSpPr>
            <a:spLocks noGrp="1"/>
          </p:cNvSpPr>
          <p:nvPr>
            <p:ph type="body" sz="quarter" idx="13"/>
          </p:nvPr>
        </p:nvSpPr>
        <p:spPr>
          <a:xfrm>
            <a:off x="8836655" y="5143104"/>
            <a:ext cx="3355345" cy="1252728"/>
          </a:xfrm>
        </p:spPr>
        <p:txBody>
          <a:bodyPr anchor="ctr"/>
          <a:lstStyle>
            <a:lvl1pPr marL="0" indent="0">
              <a:buNone/>
              <a:defRPr sz="40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196127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672C-3B98-424B-3047-A14FF403A81D}"/>
              </a:ext>
            </a:extLst>
          </p:cNvPr>
          <p:cNvSpPr>
            <a:spLocks noGrp="1"/>
          </p:cNvSpPr>
          <p:nvPr>
            <p:ph type="title"/>
          </p:nvPr>
        </p:nvSpPr>
        <p:spPr>
          <a:xfrm>
            <a:off x="466344" y="36576"/>
            <a:ext cx="5294376" cy="969264"/>
          </a:xfrm>
        </p:spPr>
        <p:txBody>
          <a:bodyPr/>
          <a:lstStyle>
            <a:lvl1pPr>
              <a:lnSpc>
                <a:spcPct val="100000"/>
              </a:lnSpc>
              <a:defRPr>
                <a:solidFill>
                  <a:schemeClr val="accent1"/>
                </a:solidFill>
              </a:defRPr>
            </a:lvl1pPr>
          </a:lstStyle>
          <a:p>
            <a:r>
              <a:rPr lang="en-US"/>
              <a:t>Click to edit Master title style</a:t>
            </a:r>
          </a:p>
        </p:txBody>
      </p:sp>
      <p:sp>
        <p:nvSpPr>
          <p:cNvPr id="22" name="Picture Placeholder 20">
            <a:extLst>
              <a:ext uri="{FF2B5EF4-FFF2-40B4-BE49-F238E27FC236}">
                <a16:creationId xmlns:a16="http://schemas.microsoft.com/office/drawing/2014/main" id="{656258F0-1496-C756-9648-B7772E2B1113}"/>
              </a:ext>
            </a:extLst>
          </p:cNvPr>
          <p:cNvSpPr>
            <a:spLocks noGrp="1"/>
          </p:cNvSpPr>
          <p:nvPr>
            <p:ph type="pic" sz="quarter" idx="13"/>
          </p:nvPr>
        </p:nvSpPr>
        <p:spPr>
          <a:xfrm>
            <a:off x="444501" y="1592221"/>
            <a:ext cx="5207000" cy="4292599"/>
          </a:xfrm>
          <a:ln w="15875">
            <a:solidFill>
              <a:schemeClr val="accent1"/>
            </a:solidFill>
          </a:ln>
        </p:spPr>
        <p:txBody>
          <a:bodyPr anchor="ctr"/>
          <a:lstStyle>
            <a:lvl1pPr marL="0" indent="0" algn="ctr">
              <a:buFontTx/>
              <a:buNone/>
              <a:defRPr>
                <a:solidFill>
                  <a:schemeClr val="accent1"/>
                </a:solidFill>
              </a:defRPr>
            </a:lvl1pPr>
          </a:lstStyle>
          <a:p>
            <a:r>
              <a:rPr lang="en-US"/>
              <a:t>Click icon to add picture</a:t>
            </a:r>
          </a:p>
        </p:txBody>
      </p:sp>
      <p:sp>
        <p:nvSpPr>
          <p:cNvPr id="3" name="Text Placeholder 2">
            <a:extLst>
              <a:ext uri="{FF2B5EF4-FFF2-40B4-BE49-F238E27FC236}">
                <a16:creationId xmlns:a16="http://schemas.microsoft.com/office/drawing/2014/main" id="{39399D7D-8B9F-47AD-ACF1-0FAA45069006}"/>
              </a:ext>
            </a:extLst>
          </p:cNvPr>
          <p:cNvSpPr>
            <a:spLocks noGrp="1"/>
          </p:cNvSpPr>
          <p:nvPr>
            <p:ph type="body" idx="1"/>
          </p:nvPr>
        </p:nvSpPr>
        <p:spPr>
          <a:xfrm>
            <a:off x="6565392" y="740664"/>
            <a:ext cx="5157787" cy="466344"/>
          </a:xfrm>
        </p:spPr>
        <p:txBody>
          <a:bodyPr anchor="ct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2E9DC0-11F7-BF92-00BF-7C7E94670C1C}"/>
              </a:ext>
            </a:extLst>
          </p:cNvPr>
          <p:cNvSpPr>
            <a:spLocks noGrp="1"/>
          </p:cNvSpPr>
          <p:nvPr>
            <p:ph sz="half" idx="2"/>
          </p:nvPr>
        </p:nvSpPr>
        <p:spPr>
          <a:xfrm>
            <a:off x="6565392" y="1417320"/>
            <a:ext cx="5157787" cy="2029968"/>
          </a:xfrm>
        </p:spPr>
        <p:txBody>
          <a:bodyPr/>
          <a:lstStyle>
            <a:lvl1pPr>
              <a:lnSpc>
                <a:spcPct val="100000"/>
              </a:lnSpc>
              <a:spcBef>
                <a:spcPts val="1800"/>
              </a:spcBef>
              <a:defRPr sz="1800">
                <a:solidFill>
                  <a:schemeClr val="accent1"/>
                </a:solidFill>
              </a:defRPr>
            </a:lvl1pPr>
            <a:lvl2pPr>
              <a:lnSpc>
                <a:spcPct val="100000"/>
              </a:lnSpc>
              <a:spcBef>
                <a:spcPts val="600"/>
              </a:spcBef>
              <a:defRPr sz="1600">
                <a:solidFill>
                  <a:schemeClr val="accent1"/>
                </a:solidFill>
              </a:defRPr>
            </a:lvl2pPr>
            <a:lvl3pPr>
              <a:lnSpc>
                <a:spcPct val="100000"/>
              </a:lnSpc>
              <a:spcBef>
                <a:spcPts val="600"/>
              </a:spcBef>
              <a:defRPr sz="1400">
                <a:solidFill>
                  <a:schemeClr val="accent1"/>
                </a:solidFill>
              </a:defRPr>
            </a:lvl3pPr>
            <a:lvl4pPr>
              <a:lnSpc>
                <a:spcPct val="100000"/>
              </a:lnSpc>
              <a:spcBef>
                <a:spcPts val="600"/>
              </a:spcBef>
              <a:defRPr sz="1200">
                <a:solidFill>
                  <a:schemeClr val="accent1"/>
                </a:solidFill>
              </a:defRPr>
            </a:lvl4pPr>
            <a:lvl5pPr>
              <a:lnSpc>
                <a:spcPct val="100000"/>
              </a:lnSpc>
              <a:spcBef>
                <a:spcPts val="60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10F4B-383C-979A-7C67-60731A902CCF}"/>
              </a:ext>
            </a:extLst>
          </p:cNvPr>
          <p:cNvSpPr>
            <a:spLocks noGrp="1"/>
          </p:cNvSpPr>
          <p:nvPr>
            <p:ph type="body" sz="quarter" idx="3"/>
          </p:nvPr>
        </p:nvSpPr>
        <p:spPr>
          <a:xfrm>
            <a:off x="6565392" y="3941064"/>
            <a:ext cx="5183188" cy="466344"/>
          </a:xfrm>
        </p:spPr>
        <p:txBody>
          <a:bodyPr anchor="ct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8E51B-C92F-F9B7-5D67-2EE0685CCF12}"/>
              </a:ext>
            </a:extLst>
          </p:cNvPr>
          <p:cNvSpPr>
            <a:spLocks noGrp="1"/>
          </p:cNvSpPr>
          <p:nvPr>
            <p:ph sz="quarter" idx="4"/>
          </p:nvPr>
        </p:nvSpPr>
        <p:spPr>
          <a:xfrm>
            <a:off x="6565392" y="4485555"/>
            <a:ext cx="5183188" cy="1197864"/>
          </a:xfrm>
        </p:spPr>
        <p:txBody>
          <a:bodyPr/>
          <a:lstStyle>
            <a:lvl1pPr>
              <a:lnSpc>
                <a:spcPct val="100000"/>
              </a:lnSpc>
              <a:spcBef>
                <a:spcPts val="1800"/>
              </a:spcBef>
              <a:defRPr sz="1800">
                <a:solidFill>
                  <a:schemeClr val="accent1"/>
                </a:solidFill>
              </a:defRPr>
            </a:lvl1pPr>
            <a:lvl2pPr>
              <a:lnSpc>
                <a:spcPct val="100000"/>
              </a:lnSpc>
              <a:spcBef>
                <a:spcPts val="600"/>
              </a:spcBef>
              <a:defRPr sz="1600">
                <a:solidFill>
                  <a:schemeClr val="accent1"/>
                </a:solidFill>
              </a:defRPr>
            </a:lvl2pPr>
            <a:lvl3pPr>
              <a:lnSpc>
                <a:spcPct val="100000"/>
              </a:lnSpc>
              <a:spcBef>
                <a:spcPts val="600"/>
              </a:spcBef>
              <a:defRPr sz="1400">
                <a:solidFill>
                  <a:schemeClr val="accent1"/>
                </a:solidFill>
              </a:defRPr>
            </a:lvl3pPr>
            <a:lvl4pPr>
              <a:lnSpc>
                <a:spcPct val="100000"/>
              </a:lnSpc>
              <a:spcBef>
                <a:spcPts val="600"/>
              </a:spcBef>
              <a:defRPr sz="1200">
                <a:solidFill>
                  <a:schemeClr val="accent1"/>
                </a:solidFill>
              </a:defRPr>
            </a:lvl4pPr>
            <a:lvl5pPr>
              <a:lnSpc>
                <a:spcPct val="100000"/>
              </a:lnSpc>
              <a:spcBef>
                <a:spcPts val="60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F376A9B-4626-290B-917F-B57D35120DB4}"/>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8" name="Footer Placeholder 7">
            <a:extLst>
              <a:ext uri="{FF2B5EF4-FFF2-40B4-BE49-F238E27FC236}">
                <a16:creationId xmlns:a16="http://schemas.microsoft.com/office/drawing/2014/main" id="{7147E33F-E2CD-B99B-7A79-CDC2550A1465}"/>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SN Grants Program</a:t>
            </a:r>
          </a:p>
        </p:txBody>
      </p:sp>
      <p:sp>
        <p:nvSpPr>
          <p:cNvPr id="7" name="Date Placeholder 6">
            <a:extLst>
              <a:ext uri="{FF2B5EF4-FFF2-40B4-BE49-F238E27FC236}">
                <a16:creationId xmlns:a16="http://schemas.microsoft.com/office/drawing/2014/main" id="{7427C822-3603-1035-6BD5-07AEADACE876}"/>
              </a:ext>
            </a:extLst>
          </p:cNvPr>
          <p:cNvSpPr>
            <a:spLocks noGrp="1"/>
          </p:cNvSpPr>
          <p:nvPr>
            <p:ph type="dt" sz="half" idx="10"/>
          </p:nvPr>
        </p:nvSpPr>
        <p:spPr/>
        <p:txBody>
          <a:bodyPr/>
          <a:lstStyle>
            <a:lvl1pPr>
              <a:defRPr>
                <a:solidFill>
                  <a:schemeClr val="accent1"/>
                </a:solidFill>
              </a:defRPr>
            </a:lvl1pPr>
          </a:lstStyle>
          <a:p>
            <a:r>
              <a:rPr lang="en-US"/>
              <a:t>20XX</a:t>
            </a:r>
          </a:p>
        </p:txBody>
      </p:sp>
      <p:cxnSp>
        <p:nvCxnSpPr>
          <p:cNvPr id="11" name="Straight Connector 10">
            <a:extLst>
              <a:ext uri="{FF2B5EF4-FFF2-40B4-BE49-F238E27FC236}">
                <a16:creationId xmlns:a16="http://schemas.microsoft.com/office/drawing/2014/main" id="{BE816DB4-C374-189A-F1F8-5F1B43EC2B71}"/>
              </a:ext>
            </a:extLst>
          </p:cNvPr>
          <p:cNvCxnSpPr>
            <a:cxnSpLocks/>
          </p:cNvCxnSpPr>
          <p:nvPr userDrawn="1"/>
        </p:nvCxnSpPr>
        <p:spPr>
          <a:xfrm>
            <a:off x="0" y="1037557"/>
            <a:ext cx="6096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EC7540-FB09-0AE1-04FF-3706800F4DB6}"/>
              </a:ext>
            </a:extLst>
          </p:cNvPr>
          <p:cNvCxnSpPr>
            <a:cxnSpLocks/>
          </p:cNvCxnSpPr>
          <p:nvPr userDrawn="1"/>
        </p:nvCxnSpPr>
        <p:spPr>
          <a:xfrm flipV="1">
            <a:off x="6096000" y="0"/>
            <a:ext cx="0" cy="643948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9421D4-0B4D-95CB-4FCB-E139DCBAD9BB}"/>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848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0F0B75-DD75-7194-E40A-3AA5DD203B15}"/>
              </a:ext>
            </a:extLst>
          </p:cNvPr>
          <p:cNvSpPr/>
          <p:nvPr userDrawn="1"/>
        </p:nvSpPr>
        <p:spPr>
          <a:xfrm>
            <a:off x="3886830" y="1031243"/>
            <a:ext cx="7906804" cy="54062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9" name="Rectangle 8">
            <a:extLst>
              <a:ext uri="{FF2B5EF4-FFF2-40B4-BE49-F238E27FC236}">
                <a16:creationId xmlns:a16="http://schemas.microsoft.com/office/drawing/2014/main" id="{AEB85F28-9AE2-01CA-E801-96F2F2ACC4FE}"/>
              </a:ext>
            </a:extLst>
          </p:cNvPr>
          <p:cNvSpPr/>
          <p:nvPr userDrawn="1"/>
        </p:nvSpPr>
        <p:spPr>
          <a:xfrm>
            <a:off x="409046" y="1042071"/>
            <a:ext cx="3455590" cy="5395417"/>
          </a:xfrm>
          <a:prstGeom prst="rect">
            <a:avLst/>
          </a:prstGeom>
          <a:solidFill>
            <a:schemeClr val="accent6">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64008"/>
            <a:ext cx="8165592" cy="969264"/>
          </a:xfrm>
        </p:spPr>
        <p:txBody>
          <a:bodyPr/>
          <a:lstStyle>
            <a:lvl1pPr algn="ctr">
              <a:defRPr/>
            </a:lvl1pPr>
          </a:lstStyle>
          <a:p>
            <a:r>
              <a:rPr lang="en-US"/>
              <a:t>Click to edit Master title style</a:t>
            </a:r>
          </a:p>
        </p:txBody>
      </p:sp>
      <p:sp>
        <p:nvSpPr>
          <p:cNvPr id="21" name="Text Placeholder 2">
            <a:extLst>
              <a:ext uri="{FF2B5EF4-FFF2-40B4-BE49-F238E27FC236}">
                <a16:creationId xmlns:a16="http://schemas.microsoft.com/office/drawing/2014/main" id="{77B3A0F7-4877-4804-831D-E094CB4C49B3}"/>
              </a:ext>
            </a:extLst>
          </p:cNvPr>
          <p:cNvSpPr>
            <a:spLocks noGrp="1"/>
          </p:cNvSpPr>
          <p:nvPr>
            <p:ph type="body" idx="13"/>
          </p:nvPr>
        </p:nvSpPr>
        <p:spPr>
          <a:xfrm>
            <a:off x="667512" y="1673352"/>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4114800" y="1307592"/>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5160F9ED-11F2-C22D-919C-AD28524B1305}"/>
              </a:ext>
            </a:extLst>
          </p:cNvPr>
          <p:cNvSpPr>
            <a:spLocks noGrp="1"/>
          </p:cNvSpPr>
          <p:nvPr>
            <p:ph type="body" sz="quarter" idx="14"/>
          </p:nvPr>
        </p:nvSpPr>
        <p:spPr>
          <a:xfrm>
            <a:off x="667512" y="3452264"/>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2">
            <a:extLst>
              <a:ext uri="{FF2B5EF4-FFF2-40B4-BE49-F238E27FC236}">
                <a16:creationId xmlns:a16="http://schemas.microsoft.com/office/drawing/2014/main" id="{8C5B491A-910D-96D7-7910-D672B6313334}"/>
              </a:ext>
            </a:extLst>
          </p:cNvPr>
          <p:cNvSpPr>
            <a:spLocks noGrp="1"/>
          </p:cNvSpPr>
          <p:nvPr>
            <p:ph idx="15"/>
          </p:nvPr>
        </p:nvSpPr>
        <p:spPr>
          <a:xfrm>
            <a:off x="4123102" y="3086504"/>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C7845D54-C197-EEDA-099F-45ED6EC803CE}"/>
              </a:ext>
            </a:extLst>
          </p:cNvPr>
          <p:cNvSpPr>
            <a:spLocks noGrp="1"/>
          </p:cNvSpPr>
          <p:nvPr>
            <p:ph type="body" sz="quarter" idx="3"/>
          </p:nvPr>
        </p:nvSpPr>
        <p:spPr>
          <a:xfrm>
            <a:off x="667512" y="5288457"/>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B00C50B6-D96C-CEAF-4897-329D7DBC41E1}"/>
              </a:ext>
            </a:extLst>
          </p:cNvPr>
          <p:cNvSpPr>
            <a:spLocks noGrp="1"/>
          </p:cNvSpPr>
          <p:nvPr>
            <p:ph idx="16"/>
          </p:nvPr>
        </p:nvSpPr>
        <p:spPr>
          <a:xfrm>
            <a:off x="4114800" y="4922697"/>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a:t>SN Grants Program</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p>
            <a:r>
              <a:rPr lang="en-US"/>
              <a:t>20XX</a:t>
            </a:r>
          </a:p>
        </p:txBody>
      </p:sp>
      <p:cxnSp>
        <p:nvCxnSpPr>
          <p:cNvPr id="8" name="Straight Connector 7">
            <a:extLst>
              <a:ext uri="{FF2B5EF4-FFF2-40B4-BE49-F238E27FC236}">
                <a16:creationId xmlns:a16="http://schemas.microsoft.com/office/drawing/2014/main" id="{B8A273E5-D639-4F22-9056-01A62C38E224}"/>
              </a:ext>
            </a:extLst>
          </p:cNvPr>
          <p:cNvCxnSpPr>
            <a:cxnSpLocks/>
          </p:cNvCxnSpPr>
          <p:nvPr userDrawn="1"/>
        </p:nvCxnSpPr>
        <p:spPr>
          <a:xfrm>
            <a:off x="398366" y="103869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6F1646-E658-90F3-D203-86B50D2F5DEF}"/>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793165-641B-DB78-F1A5-573C6041DE9A}"/>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121FCC-C1AD-FD70-0727-3D611AEFAAD4}"/>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890A2E-4E9B-29B4-124F-FBBCB462EB7C}"/>
              </a:ext>
            </a:extLst>
          </p:cNvPr>
          <p:cNvCxnSpPr>
            <a:cxnSpLocks/>
          </p:cNvCxnSpPr>
          <p:nvPr userDrawn="1"/>
        </p:nvCxnSpPr>
        <p:spPr>
          <a:xfrm>
            <a:off x="398366" y="2767098"/>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56AAD6-732C-A795-FCB1-69CE94E3F1C4}"/>
              </a:ext>
            </a:extLst>
          </p:cNvPr>
          <p:cNvCxnSpPr>
            <a:cxnSpLocks/>
          </p:cNvCxnSpPr>
          <p:nvPr userDrawn="1"/>
        </p:nvCxnSpPr>
        <p:spPr>
          <a:xfrm>
            <a:off x="398366" y="4603773"/>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162417-AD43-4C6C-A3F2-EC7D979B702A}"/>
              </a:ext>
            </a:extLst>
          </p:cNvPr>
          <p:cNvCxnSpPr>
            <a:cxnSpLocks/>
          </p:cNvCxnSpPr>
          <p:nvPr userDrawn="1"/>
        </p:nvCxnSpPr>
        <p:spPr>
          <a:xfrm flipV="1">
            <a:off x="3864636" y="1031243"/>
            <a:ext cx="0" cy="5407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348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A4D4F6-5B85-FBD0-E507-B32E94BF2066}"/>
              </a:ext>
            </a:extLst>
          </p:cNvPr>
          <p:cNvSpPr/>
          <p:nvPr userDrawn="1"/>
        </p:nvSpPr>
        <p:spPr>
          <a:xfrm>
            <a:off x="3886830" y="1031243"/>
            <a:ext cx="7906804" cy="54062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1" name="Rectangle 10">
            <a:extLst>
              <a:ext uri="{FF2B5EF4-FFF2-40B4-BE49-F238E27FC236}">
                <a16:creationId xmlns:a16="http://schemas.microsoft.com/office/drawing/2014/main" id="{FD7666C5-50ED-BD11-EBB3-5068C0F8FE27}"/>
              </a:ext>
            </a:extLst>
          </p:cNvPr>
          <p:cNvSpPr/>
          <p:nvPr userDrawn="1"/>
        </p:nvSpPr>
        <p:spPr>
          <a:xfrm>
            <a:off x="409046" y="1042071"/>
            <a:ext cx="3455590" cy="5395417"/>
          </a:xfrm>
          <a:prstGeom prst="rect">
            <a:avLst/>
          </a:prstGeom>
          <a:solidFill>
            <a:schemeClr val="accent6">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2EAF0B87-8A17-7C9D-202E-F0AC8A92072C}"/>
              </a:ext>
            </a:extLst>
          </p:cNvPr>
          <p:cNvSpPr>
            <a:spLocks noGrp="1"/>
          </p:cNvSpPr>
          <p:nvPr>
            <p:ph type="title"/>
          </p:nvPr>
        </p:nvSpPr>
        <p:spPr>
          <a:xfrm>
            <a:off x="2039112" y="64008"/>
            <a:ext cx="8165592" cy="969264"/>
          </a:xfrm>
        </p:spPr>
        <p:txBody>
          <a:bodyPr/>
          <a:lstStyle>
            <a:lvl1pPr algn="ctr">
              <a:defRPr/>
            </a:lvl1pPr>
          </a:lstStyle>
          <a:p>
            <a:r>
              <a:rPr lang="en-US"/>
              <a:t>Click to edit Master title style</a:t>
            </a:r>
          </a:p>
        </p:txBody>
      </p:sp>
      <p:sp>
        <p:nvSpPr>
          <p:cNvPr id="34" name="Text Placeholder 2">
            <a:extLst>
              <a:ext uri="{FF2B5EF4-FFF2-40B4-BE49-F238E27FC236}">
                <a16:creationId xmlns:a16="http://schemas.microsoft.com/office/drawing/2014/main" id="{C766325D-8175-9B95-4BB6-87E3195AAD33}"/>
              </a:ext>
            </a:extLst>
          </p:cNvPr>
          <p:cNvSpPr>
            <a:spLocks noGrp="1"/>
          </p:cNvSpPr>
          <p:nvPr>
            <p:ph type="body" idx="13"/>
          </p:nvPr>
        </p:nvSpPr>
        <p:spPr>
          <a:xfrm>
            <a:off x="667512" y="2155720"/>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2">
            <a:extLst>
              <a:ext uri="{FF2B5EF4-FFF2-40B4-BE49-F238E27FC236}">
                <a16:creationId xmlns:a16="http://schemas.microsoft.com/office/drawing/2014/main" id="{5F9AFE21-B015-59CC-B869-6CA584CD8768}"/>
              </a:ext>
            </a:extLst>
          </p:cNvPr>
          <p:cNvSpPr>
            <a:spLocks noGrp="1"/>
          </p:cNvSpPr>
          <p:nvPr>
            <p:ph idx="1"/>
          </p:nvPr>
        </p:nvSpPr>
        <p:spPr>
          <a:xfrm>
            <a:off x="4114800" y="1283336"/>
            <a:ext cx="7598664" cy="2211112"/>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4">
            <a:extLst>
              <a:ext uri="{FF2B5EF4-FFF2-40B4-BE49-F238E27FC236}">
                <a16:creationId xmlns:a16="http://schemas.microsoft.com/office/drawing/2014/main" id="{81CCD754-FDAD-02A0-CC23-AE197F4DA1BE}"/>
              </a:ext>
            </a:extLst>
          </p:cNvPr>
          <p:cNvSpPr>
            <a:spLocks noGrp="1"/>
          </p:cNvSpPr>
          <p:nvPr>
            <p:ph type="body" sz="quarter" idx="3"/>
          </p:nvPr>
        </p:nvSpPr>
        <p:spPr>
          <a:xfrm>
            <a:off x="667512" y="4856116"/>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2">
            <a:extLst>
              <a:ext uri="{FF2B5EF4-FFF2-40B4-BE49-F238E27FC236}">
                <a16:creationId xmlns:a16="http://schemas.microsoft.com/office/drawing/2014/main" id="{8DA3CBCD-145A-E531-00B6-F66E3BB91D36}"/>
              </a:ext>
            </a:extLst>
          </p:cNvPr>
          <p:cNvSpPr>
            <a:spLocks noGrp="1"/>
          </p:cNvSpPr>
          <p:nvPr>
            <p:ph idx="16"/>
          </p:nvPr>
        </p:nvSpPr>
        <p:spPr>
          <a:xfrm>
            <a:off x="4114800" y="3983732"/>
            <a:ext cx="7598664" cy="2211112"/>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5">
            <a:extLst>
              <a:ext uri="{FF2B5EF4-FFF2-40B4-BE49-F238E27FC236}">
                <a16:creationId xmlns:a16="http://schemas.microsoft.com/office/drawing/2014/main" id="{C8C7A88B-B5E6-DF17-298C-3F1D6F2BB4B3}"/>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26" name="Footer Placeholder 4">
            <a:extLst>
              <a:ext uri="{FF2B5EF4-FFF2-40B4-BE49-F238E27FC236}">
                <a16:creationId xmlns:a16="http://schemas.microsoft.com/office/drawing/2014/main" id="{F6BF98F2-CC55-EA67-AFEB-3B9BDA92BA8E}"/>
              </a:ext>
            </a:extLst>
          </p:cNvPr>
          <p:cNvSpPr>
            <a:spLocks noGrp="1"/>
          </p:cNvSpPr>
          <p:nvPr>
            <p:ph type="ftr" sz="quarter" idx="11"/>
          </p:nvPr>
        </p:nvSpPr>
        <p:spPr>
          <a:xfrm>
            <a:off x="4808250" y="6517634"/>
            <a:ext cx="2572870" cy="274320"/>
          </a:xfrm>
          <a:prstGeom prst="rect">
            <a:avLst/>
          </a:prstGeom>
        </p:spPr>
        <p:txBody>
          <a:bodyPr/>
          <a:lstStyle/>
          <a:p>
            <a:r>
              <a:rPr lang="en-US"/>
              <a:t>SN Grants Program</a:t>
            </a:r>
          </a:p>
        </p:txBody>
      </p:sp>
      <p:sp>
        <p:nvSpPr>
          <p:cNvPr id="25" name="Date Placeholder 3">
            <a:extLst>
              <a:ext uri="{FF2B5EF4-FFF2-40B4-BE49-F238E27FC236}">
                <a16:creationId xmlns:a16="http://schemas.microsoft.com/office/drawing/2014/main" id="{80D6DCDD-07F4-F7F0-12E1-CAF3B5CCCE7E}"/>
              </a:ext>
            </a:extLst>
          </p:cNvPr>
          <p:cNvSpPr>
            <a:spLocks noGrp="1"/>
          </p:cNvSpPr>
          <p:nvPr>
            <p:ph type="dt" sz="half" idx="10"/>
          </p:nvPr>
        </p:nvSpPr>
        <p:spPr>
          <a:xfrm>
            <a:off x="10622471" y="6517634"/>
            <a:ext cx="950260" cy="274320"/>
          </a:xfrm>
        </p:spPr>
        <p:txBody>
          <a:bodyPr/>
          <a:lstStyle/>
          <a:p>
            <a:r>
              <a:rPr lang="en-US"/>
              <a:t>20XX</a:t>
            </a:r>
          </a:p>
        </p:txBody>
      </p:sp>
      <p:cxnSp>
        <p:nvCxnSpPr>
          <p:cNvPr id="28" name="Straight Connector 27">
            <a:extLst>
              <a:ext uri="{FF2B5EF4-FFF2-40B4-BE49-F238E27FC236}">
                <a16:creationId xmlns:a16="http://schemas.microsoft.com/office/drawing/2014/main" id="{F526EBCF-823D-784A-BF8D-A377758CEB81}"/>
              </a:ext>
            </a:extLst>
          </p:cNvPr>
          <p:cNvCxnSpPr>
            <a:cxnSpLocks/>
          </p:cNvCxnSpPr>
          <p:nvPr userDrawn="1"/>
        </p:nvCxnSpPr>
        <p:spPr>
          <a:xfrm>
            <a:off x="398366" y="103869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6E25F4-4D19-CCBB-9F09-7369C86AAD57}"/>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A4D074-D2CA-D6E0-115B-1CEDA471F0F3}"/>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B039A31-257E-2036-4142-307DD91B05CC}"/>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39C06B9-E1A2-A881-C800-86FBB69963F9}"/>
              </a:ext>
            </a:extLst>
          </p:cNvPr>
          <p:cNvCxnSpPr>
            <a:cxnSpLocks/>
          </p:cNvCxnSpPr>
          <p:nvPr userDrawn="1"/>
        </p:nvCxnSpPr>
        <p:spPr>
          <a:xfrm>
            <a:off x="398366" y="3739090"/>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DBBDAB-1770-6117-02A2-DF798EAD6320}"/>
              </a:ext>
            </a:extLst>
          </p:cNvPr>
          <p:cNvCxnSpPr>
            <a:cxnSpLocks/>
          </p:cNvCxnSpPr>
          <p:nvPr userDrawn="1"/>
        </p:nvCxnSpPr>
        <p:spPr>
          <a:xfrm flipV="1">
            <a:off x="3864636" y="1031243"/>
            <a:ext cx="0" cy="5407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785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833872" y="4389120"/>
            <a:ext cx="4709160" cy="1645920"/>
          </a:xfrm>
        </p:spPr>
        <p:txBody>
          <a:bodyPr/>
          <a:lstStyle>
            <a:lvl1pPr algn="ctr">
              <a:defRPr sz="7200">
                <a:solidFill>
                  <a:schemeClr val="accent1"/>
                </a:solidFill>
              </a:defRPr>
            </a:lvl1pPr>
          </a:lstStyle>
          <a:p>
            <a:r>
              <a:rPr lang="en-US"/>
              <a:t>Click to edit Master title style</a:t>
            </a:r>
          </a:p>
        </p:txBody>
      </p:sp>
      <p:sp>
        <p:nvSpPr>
          <p:cNvPr id="23" name="Content Placeholder 2">
            <a:extLst>
              <a:ext uri="{FF2B5EF4-FFF2-40B4-BE49-F238E27FC236}">
                <a16:creationId xmlns:a16="http://schemas.microsoft.com/office/drawing/2014/main" id="{FD728F67-F092-A253-7F58-A329D8F43858}"/>
              </a:ext>
            </a:extLst>
          </p:cNvPr>
          <p:cNvSpPr>
            <a:spLocks noGrp="1"/>
          </p:cNvSpPr>
          <p:nvPr>
            <p:ph idx="1"/>
          </p:nvPr>
        </p:nvSpPr>
        <p:spPr>
          <a:xfrm>
            <a:off x="2011680" y="2130552"/>
            <a:ext cx="8165592" cy="1755648"/>
          </a:xfrm>
        </p:spPr>
        <p:txBody>
          <a:bodyPr/>
          <a:lstStyle>
            <a:lvl1pPr marL="0" indent="0">
              <a:lnSpc>
                <a:spcPct val="100000"/>
              </a:lnSpc>
              <a:buNone/>
              <a:defRPr sz="1800">
                <a:solidFill>
                  <a:schemeClr val="accent1"/>
                </a:solidFill>
              </a:defRPr>
            </a:lvl1pPr>
            <a:lvl2pPr marL="566928" indent="-283464">
              <a:lnSpc>
                <a:spcPct val="100000"/>
              </a:lnSpc>
              <a:buFont typeface="Wingdings" panose="05000000000000000000" pitchFamily="2" charset="2"/>
              <a:buChar char="§"/>
              <a:defRPr sz="1600">
                <a:solidFill>
                  <a:schemeClr val="accent1"/>
                </a:solidFill>
              </a:defRPr>
            </a:lvl2pPr>
            <a:lvl3pPr marL="850392" indent="-283464">
              <a:lnSpc>
                <a:spcPct val="100000"/>
              </a:lnSpc>
              <a:buFont typeface="Wingdings" panose="05000000000000000000" pitchFamily="2" charset="2"/>
              <a:buChar char="§"/>
              <a:defRPr sz="1400">
                <a:solidFill>
                  <a:schemeClr val="accent1"/>
                </a:solidFill>
              </a:defRPr>
            </a:lvl3pPr>
            <a:lvl4pPr marL="1133856" indent="-283464">
              <a:lnSpc>
                <a:spcPct val="100000"/>
              </a:lnSpc>
              <a:buFont typeface="Wingdings" panose="05000000000000000000" pitchFamily="2" charset="2"/>
              <a:buChar char="§"/>
              <a:defRPr sz="1200">
                <a:solidFill>
                  <a:schemeClr val="accent1"/>
                </a:solidFill>
              </a:defRPr>
            </a:lvl4pPr>
            <a:lvl5pPr marL="1417320" indent="-283464">
              <a:lnSpc>
                <a:spcPct val="100000"/>
              </a:lnSpc>
              <a:buFont typeface="Wingdings" panose="05000000000000000000" pitchFamily="2" charset="2"/>
              <a:buChar cha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SN Grants Program</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a:t>20XX</a:t>
            </a:r>
          </a:p>
        </p:txBody>
      </p:sp>
      <p:cxnSp>
        <p:nvCxnSpPr>
          <p:cNvPr id="16" name="Straight Connector 15">
            <a:extLst>
              <a:ext uri="{FF2B5EF4-FFF2-40B4-BE49-F238E27FC236}">
                <a16:creationId xmlns:a16="http://schemas.microsoft.com/office/drawing/2014/main" id="{B9E5CB43-9C58-7065-8F71-3D1335DCA2E8}"/>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7C51743-4A18-4275-9C86-2A02654EB16B}"/>
              </a:ext>
            </a:extLst>
          </p:cNvPr>
          <p:cNvSpPr/>
          <p:nvPr userDrawn="1"/>
        </p:nvSpPr>
        <p:spPr>
          <a:xfrm>
            <a:off x="1509823" y="1188365"/>
            <a:ext cx="9172353" cy="4481269"/>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0105206-25D5-CAFF-D01A-6C366A0DDD06}"/>
              </a:ext>
            </a:extLst>
          </p:cNvPr>
          <p:cNvCxnSpPr>
            <a:cxnSpLocks/>
          </p:cNvCxnSpPr>
          <p:nvPr userDrawn="1"/>
        </p:nvCxnSpPr>
        <p:spPr>
          <a:xfrm>
            <a:off x="0" y="5208047"/>
            <a:ext cx="583775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68D0A6-8634-2DEB-AE13-929FDDFD954E}"/>
              </a:ext>
            </a:extLst>
          </p:cNvPr>
          <p:cNvCxnSpPr>
            <a:cxnSpLocks/>
          </p:cNvCxnSpPr>
          <p:nvPr userDrawn="1"/>
        </p:nvCxnSpPr>
        <p:spPr>
          <a:xfrm>
            <a:off x="10546079" y="5220132"/>
            <a:ext cx="1645921"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668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495544" y="731520"/>
            <a:ext cx="5952744" cy="1645920"/>
          </a:xfrm>
        </p:spPr>
        <p:txBody>
          <a:bodyPr/>
          <a:lstStyle>
            <a:lvl1pPr algn="l">
              <a:defRPr sz="7200"/>
            </a:lvl1pPr>
          </a:lstStyle>
          <a:p>
            <a:r>
              <a:rPr lang="en-US"/>
              <a:t>Click to edit Master title style</a:t>
            </a:r>
          </a:p>
        </p:txBody>
      </p:sp>
      <p:sp>
        <p:nvSpPr>
          <p:cNvPr id="20" name="Picture Placeholder 19">
            <a:extLst>
              <a:ext uri="{FF2B5EF4-FFF2-40B4-BE49-F238E27FC236}">
                <a16:creationId xmlns:a16="http://schemas.microsoft.com/office/drawing/2014/main" id="{2AA6941D-E239-2A54-E6C1-1574E59717D1}"/>
              </a:ext>
            </a:extLst>
          </p:cNvPr>
          <p:cNvSpPr>
            <a:spLocks noGrp="1"/>
          </p:cNvSpPr>
          <p:nvPr>
            <p:ph type="pic" sz="quarter" idx="13"/>
          </p:nvPr>
        </p:nvSpPr>
        <p:spPr>
          <a:xfrm>
            <a:off x="0" y="0"/>
            <a:ext cx="4872540" cy="6858000"/>
          </a:xfrm>
          <a:ln w="15875">
            <a:solidFill>
              <a:schemeClr val="tx1"/>
            </a:solidFill>
          </a:ln>
        </p:spPr>
        <p:txBody>
          <a:bodyPr anchor="ctr"/>
          <a:lstStyle>
            <a:lvl1pPr marL="0" indent="0" algn="ctr">
              <a:buNone/>
              <a:defRPr/>
            </a:lvl1pPr>
          </a:lstStyle>
          <a:p>
            <a:r>
              <a:rPr lang="en-US"/>
              <a:t>Click icon to add picture</a:t>
            </a:r>
          </a:p>
        </p:txBody>
      </p:sp>
      <p:cxnSp>
        <p:nvCxnSpPr>
          <p:cNvPr id="9" name="Straight Connector 8">
            <a:extLst>
              <a:ext uri="{FF2B5EF4-FFF2-40B4-BE49-F238E27FC236}">
                <a16:creationId xmlns:a16="http://schemas.microsoft.com/office/drawing/2014/main" id="{644C3332-D605-38F6-7D05-D7B329747768}"/>
              </a:ext>
            </a:extLst>
          </p:cNvPr>
          <p:cNvCxnSpPr>
            <a:cxnSpLocks/>
          </p:cNvCxnSpPr>
          <p:nvPr userDrawn="1"/>
        </p:nvCxnSpPr>
        <p:spPr>
          <a:xfrm>
            <a:off x="4863079" y="4150757"/>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B2C081-8C69-001E-872F-68A1B1E48B94}"/>
              </a:ext>
            </a:extLst>
          </p:cNvPr>
          <p:cNvCxnSpPr>
            <a:cxnSpLocks/>
          </p:cNvCxnSpPr>
          <p:nvPr userDrawn="1"/>
        </p:nvCxnSpPr>
        <p:spPr>
          <a:xfrm>
            <a:off x="4872540" y="5515589"/>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613557-EA43-56E7-5DE1-8A9813B2D7EB}"/>
              </a:ext>
            </a:extLst>
          </p:cNvPr>
          <p:cNvCxnSpPr>
            <a:cxnSpLocks/>
          </p:cNvCxnSpPr>
          <p:nvPr userDrawn="1"/>
        </p:nvCxnSpPr>
        <p:spPr>
          <a:xfrm>
            <a:off x="4872540" y="2766534"/>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0CA79F44-DB47-D961-5554-E6CEF0F31D75}"/>
              </a:ext>
            </a:extLst>
          </p:cNvPr>
          <p:cNvSpPr>
            <a:spLocks noGrp="1"/>
          </p:cNvSpPr>
          <p:nvPr>
            <p:ph type="body" sz="quarter" idx="14"/>
          </p:nvPr>
        </p:nvSpPr>
        <p:spPr>
          <a:xfrm>
            <a:off x="5495545" y="3191256"/>
            <a:ext cx="5953506" cy="731520"/>
          </a:xfrm>
        </p:spPr>
        <p:txBody>
          <a:bodyPr anchor="ctr"/>
          <a:lstStyle>
            <a:lvl1pPr marL="0" indent="0">
              <a:spcBef>
                <a:spcPts val="0"/>
              </a:spcBef>
              <a:buNone/>
              <a:defRPr sz="2400" baseline="0">
                <a:latin typeface="+mj-lt"/>
              </a:defRPr>
            </a:lvl1pPr>
          </a:lstStyle>
          <a:p>
            <a:pPr lvl="0"/>
            <a:r>
              <a:rPr lang="en-US"/>
              <a:t>Click to edit Master text styles</a:t>
            </a:r>
          </a:p>
        </p:txBody>
      </p:sp>
      <p:sp>
        <p:nvSpPr>
          <p:cNvPr id="23" name="Text Placeholder 21">
            <a:extLst>
              <a:ext uri="{FF2B5EF4-FFF2-40B4-BE49-F238E27FC236}">
                <a16:creationId xmlns:a16="http://schemas.microsoft.com/office/drawing/2014/main" id="{D8CB894C-EA47-EEFE-AB8C-A9B9B10EDFAC}"/>
              </a:ext>
            </a:extLst>
          </p:cNvPr>
          <p:cNvSpPr>
            <a:spLocks noGrp="1"/>
          </p:cNvSpPr>
          <p:nvPr>
            <p:ph type="body" sz="quarter" idx="15"/>
          </p:nvPr>
        </p:nvSpPr>
        <p:spPr>
          <a:xfrm>
            <a:off x="5494782" y="4498848"/>
            <a:ext cx="5953506" cy="731520"/>
          </a:xfrm>
        </p:spPr>
        <p:txBody>
          <a:bodyPr anchor="ctr"/>
          <a:lstStyle>
            <a:lvl1pPr marL="0" indent="0">
              <a:spcBef>
                <a:spcPts val="0"/>
              </a:spcBef>
              <a:buNone/>
              <a:defRPr sz="2400" baseline="0">
                <a:latin typeface="+mj-lt"/>
              </a:defRPr>
            </a:lvl1pPr>
          </a:lstStyle>
          <a:p>
            <a:pPr lvl="0"/>
            <a:r>
              <a:rPr lang="en-US"/>
              <a:t>Click to edit Master text styles</a:t>
            </a:r>
          </a:p>
        </p:txBody>
      </p:sp>
      <p:sp>
        <p:nvSpPr>
          <p:cNvPr id="24" name="Text Placeholder 21">
            <a:extLst>
              <a:ext uri="{FF2B5EF4-FFF2-40B4-BE49-F238E27FC236}">
                <a16:creationId xmlns:a16="http://schemas.microsoft.com/office/drawing/2014/main" id="{B3C09B13-9367-B435-A76A-9DBB1332FC5F}"/>
              </a:ext>
            </a:extLst>
          </p:cNvPr>
          <p:cNvSpPr>
            <a:spLocks noGrp="1"/>
          </p:cNvSpPr>
          <p:nvPr>
            <p:ph type="body" sz="quarter" idx="16"/>
          </p:nvPr>
        </p:nvSpPr>
        <p:spPr>
          <a:xfrm>
            <a:off x="5494782" y="5797296"/>
            <a:ext cx="5953506" cy="731520"/>
          </a:xfrm>
        </p:spPr>
        <p:txBody>
          <a:bodyPr anchor="ctr"/>
          <a:lstStyle>
            <a:lvl1pPr marL="0" indent="0">
              <a:spcBef>
                <a:spcPts val="0"/>
              </a:spcBef>
              <a:buNone/>
              <a:defRPr sz="2400" baseline="0">
                <a:latin typeface="+mj-lt"/>
              </a:defRPr>
            </a:lvl1pPr>
          </a:lstStyle>
          <a:p>
            <a:pPr lvl="0"/>
            <a:r>
              <a:rPr lang="en-US"/>
              <a:t>Click to edit Master text styles</a:t>
            </a:r>
          </a:p>
        </p:txBody>
      </p:sp>
    </p:spTree>
    <p:extLst>
      <p:ext uri="{BB962C8B-B14F-4D97-AF65-F5344CB8AC3E}">
        <p14:creationId xmlns:p14="http://schemas.microsoft.com/office/powerpoint/2010/main" val="1614101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7913A3-071A-44D9-E59A-B9C86D99FF3B}"/>
              </a:ext>
            </a:extLst>
          </p:cNvPr>
          <p:cNvSpPr>
            <a:spLocks noGrp="1"/>
          </p:cNvSpPr>
          <p:nvPr>
            <p:ph type="title"/>
          </p:nvPr>
        </p:nvSpPr>
        <p:spPr>
          <a:xfrm>
            <a:off x="2039112" y="54864"/>
            <a:ext cx="8165592" cy="969264"/>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E9A67C02-F658-3749-9924-99BDA9C11E7A}"/>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4" name="Footer Placeholder 3">
            <a:extLst>
              <a:ext uri="{FF2B5EF4-FFF2-40B4-BE49-F238E27FC236}">
                <a16:creationId xmlns:a16="http://schemas.microsoft.com/office/drawing/2014/main" id="{CB7120C0-232E-AD3B-138D-B65A7AD49C94}"/>
              </a:ext>
            </a:extLst>
          </p:cNvPr>
          <p:cNvSpPr>
            <a:spLocks noGrp="1"/>
          </p:cNvSpPr>
          <p:nvPr>
            <p:ph type="ftr" sz="quarter" idx="11"/>
          </p:nvPr>
        </p:nvSpPr>
        <p:spPr>
          <a:xfrm>
            <a:off x="4808250" y="6517634"/>
            <a:ext cx="2572870" cy="274320"/>
          </a:xfrm>
          <a:prstGeom prst="rect">
            <a:avLst/>
          </a:prstGeom>
        </p:spPr>
        <p:txBody>
          <a:bodyPr/>
          <a:lstStyle/>
          <a:p>
            <a:r>
              <a:rPr lang="en-US"/>
              <a:t>SN Grants Program</a:t>
            </a:r>
          </a:p>
        </p:txBody>
      </p:sp>
      <p:sp>
        <p:nvSpPr>
          <p:cNvPr id="3" name="Date Placeholder 2">
            <a:extLst>
              <a:ext uri="{FF2B5EF4-FFF2-40B4-BE49-F238E27FC236}">
                <a16:creationId xmlns:a16="http://schemas.microsoft.com/office/drawing/2014/main" id="{7110ABD4-B26A-0940-A80F-399F8FCAD992}"/>
              </a:ext>
            </a:extLst>
          </p:cNvPr>
          <p:cNvSpPr>
            <a:spLocks noGrp="1"/>
          </p:cNvSpPr>
          <p:nvPr>
            <p:ph type="dt" sz="half" idx="10"/>
          </p:nvPr>
        </p:nvSpPr>
        <p:spPr/>
        <p:txBody>
          <a:bodyPr/>
          <a:lstStyle/>
          <a:p>
            <a:r>
              <a:rPr lang="en-US"/>
              <a:t>20XX</a:t>
            </a:r>
          </a:p>
        </p:txBody>
      </p:sp>
      <p:cxnSp>
        <p:nvCxnSpPr>
          <p:cNvPr id="7" name="Straight Connector 6">
            <a:extLst>
              <a:ext uri="{FF2B5EF4-FFF2-40B4-BE49-F238E27FC236}">
                <a16:creationId xmlns:a16="http://schemas.microsoft.com/office/drawing/2014/main" id="{394864F6-8550-2BFC-DC03-2BB296DF2E95}"/>
              </a:ext>
            </a:extLst>
          </p:cNvPr>
          <p:cNvCxnSpPr>
            <a:cxnSpLocks/>
          </p:cNvCxnSpPr>
          <p:nvPr userDrawn="1"/>
        </p:nvCxnSpPr>
        <p:spPr>
          <a:xfrm>
            <a:off x="398366" y="103195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95A92E-7815-7546-3201-42AEFA654F4C}"/>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F23430-1681-F3A4-F071-7C338746014B}"/>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B44D2F-F976-B752-100E-E994C9F0206A}"/>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43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C1505-F26B-3039-38E3-3A7F7CC7F364}"/>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962C2A94-01A4-034C-9AE7-87CF1238308E}"/>
              </a:ext>
            </a:extLst>
          </p:cNvPr>
          <p:cNvSpPr>
            <a:spLocks noGrp="1"/>
          </p:cNvSpPr>
          <p:nvPr>
            <p:ph type="ftr" sz="quarter" idx="11"/>
          </p:nvPr>
        </p:nvSpPr>
        <p:spPr>
          <a:xfrm>
            <a:off x="4808250" y="6517634"/>
            <a:ext cx="2572870" cy="274320"/>
          </a:xfrm>
          <a:prstGeom prst="rect">
            <a:avLst/>
          </a:prstGeom>
        </p:spPr>
        <p:txBody>
          <a:bodyPr/>
          <a:lstStyle/>
          <a:p>
            <a:r>
              <a:rPr lang="en-US"/>
              <a:t>SN Grants Program</a:t>
            </a:r>
          </a:p>
        </p:txBody>
      </p:sp>
      <p:sp>
        <p:nvSpPr>
          <p:cNvPr id="4" name="Slide Number Placeholder 3">
            <a:extLst>
              <a:ext uri="{FF2B5EF4-FFF2-40B4-BE49-F238E27FC236}">
                <a16:creationId xmlns:a16="http://schemas.microsoft.com/office/drawing/2014/main" id="{5E45BEB7-6CEE-98EF-C00B-19BF6407E318}"/>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cxnSp>
        <p:nvCxnSpPr>
          <p:cNvPr id="6" name="Straight Connector 5">
            <a:extLst>
              <a:ext uri="{FF2B5EF4-FFF2-40B4-BE49-F238E27FC236}">
                <a16:creationId xmlns:a16="http://schemas.microsoft.com/office/drawing/2014/main" id="{74912249-F431-4F6C-4213-30FF47C81741}"/>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87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495544" y="0"/>
            <a:ext cx="4370832" cy="2194560"/>
          </a:xfrm>
        </p:spPr>
        <p:txBody>
          <a:bodyPr/>
          <a:lstStyle>
            <a:lvl1pPr algn="l">
              <a:defRPr sz="7200"/>
            </a:lvl1pPr>
          </a:lstStyle>
          <a:p>
            <a:r>
              <a:rPr lang="en-US"/>
              <a:t>Click to edit Master title style</a:t>
            </a:r>
          </a:p>
        </p:txBody>
      </p:sp>
      <p:sp>
        <p:nvSpPr>
          <p:cNvPr id="13" name="Picture Placeholder 12">
            <a:extLst>
              <a:ext uri="{FF2B5EF4-FFF2-40B4-BE49-F238E27FC236}">
                <a16:creationId xmlns:a16="http://schemas.microsoft.com/office/drawing/2014/main" id="{54A61420-31F3-2DF5-A319-19A8896350EA}"/>
              </a:ext>
            </a:extLst>
          </p:cNvPr>
          <p:cNvSpPr>
            <a:spLocks noGrp="1"/>
          </p:cNvSpPr>
          <p:nvPr>
            <p:ph type="pic" sz="quarter" idx="13"/>
          </p:nvPr>
        </p:nvSpPr>
        <p:spPr>
          <a:xfrm>
            <a:off x="1" y="3810"/>
            <a:ext cx="4856184" cy="6850379"/>
          </a:xfrm>
          <a:ln w="15875">
            <a:solidFill>
              <a:schemeClr val="tx1"/>
            </a:solidFill>
          </a:ln>
        </p:spPr>
        <p:txBody>
          <a:bodyPr/>
          <a:lstStyle/>
          <a:p>
            <a:r>
              <a:rPr lang="en-US"/>
              <a:t>Click icon to add picture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4856185" y="2212849"/>
            <a:ext cx="7335814" cy="4645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354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32D5F1B-4B4F-5C42-0EFC-AE54D2C4EC2F}"/>
              </a:ext>
            </a:extLst>
          </p:cNvPr>
          <p:cNvSpPr>
            <a:spLocks noGrp="1"/>
          </p:cNvSpPr>
          <p:nvPr>
            <p:ph type="pic" sz="quarter" idx="10"/>
          </p:nvPr>
        </p:nvSpPr>
        <p:spPr>
          <a:xfrm>
            <a:off x="0" y="0"/>
            <a:ext cx="12192000" cy="6858000"/>
          </a:xfrm>
          <a:solidFill>
            <a:schemeClr val="accent2">
              <a:lumMod val="40000"/>
              <a:lumOff val="60000"/>
            </a:schemeClr>
          </a:solidFill>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FE63A1AE-C2A2-3984-EE25-E51E8DD651B1}"/>
              </a:ext>
            </a:extLst>
          </p:cNvPr>
          <p:cNvSpPr>
            <a:spLocks noGrp="1"/>
          </p:cNvSpPr>
          <p:nvPr>
            <p:ph type="title"/>
          </p:nvPr>
        </p:nvSpPr>
        <p:spPr>
          <a:xfrm>
            <a:off x="1508760" y="1188720"/>
            <a:ext cx="9171432" cy="4480560"/>
          </a:xfrm>
          <a:ln w="15875">
            <a:solidFill>
              <a:schemeClr val="accent1"/>
            </a:solidFill>
          </a:ln>
        </p:spPr>
        <p:txBody>
          <a:bodyPr lIns="365760" bIns="640080" anchor="ctr"/>
          <a:lstStyle>
            <a:lvl1pPr>
              <a:defRPr sz="72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27A141F-6D41-3734-9073-FB0B24ECBB3C}"/>
              </a:ext>
            </a:extLst>
          </p:cNvPr>
          <p:cNvSpPr>
            <a:spLocks noGrp="1"/>
          </p:cNvSpPr>
          <p:nvPr>
            <p:ph type="body" idx="1"/>
          </p:nvPr>
        </p:nvSpPr>
        <p:spPr>
          <a:xfrm>
            <a:off x="6665976" y="5102352"/>
            <a:ext cx="2889504" cy="365760"/>
          </a:xfrm>
        </p:spPr>
        <p:txBody>
          <a:bodyPr/>
          <a:lstStyle>
            <a:lvl1pPr marL="0" indent="0" algn="ctr">
              <a:lnSpc>
                <a:spcPct val="100000"/>
              </a:lnSpc>
              <a:spcBef>
                <a:spcPts val="0"/>
              </a:spcBef>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4137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picture">
    <p:bg>
      <p:bgPr>
        <a:solidFill>
          <a:schemeClr val="accent4">
            <a:lumMod val="50000"/>
          </a:schemeClr>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66CC86A-5147-8A3A-D69B-E3F6DBACAE98}"/>
              </a:ext>
            </a:extLst>
          </p:cNvPr>
          <p:cNvSpPr>
            <a:spLocks noGrp="1"/>
          </p:cNvSpPr>
          <p:nvPr>
            <p:ph type="pic" sz="quarter" idx="13"/>
          </p:nvPr>
        </p:nvSpPr>
        <p:spPr>
          <a:xfrm>
            <a:off x="1636301" y="928122"/>
            <a:ext cx="3251199" cy="5001754"/>
          </a:xfrm>
          <a:ln w="15875">
            <a:solidFill>
              <a:schemeClr val="accent1"/>
            </a:solidFill>
          </a:ln>
        </p:spPr>
        <p:txBody>
          <a:bodyPr anchor="ctr"/>
          <a:lstStyle>
            <a:lvl1pPr marL="0" indent="0" algn="ctr">
              <a:buNone/>
              <a:defRPr>
                <a:solidFill>
                  <a:schemeClr val="accent1"/>
                </a:solidFill>
              </a:defRPr>
            </a:lvl1pPr>
          </a:lstStyle>
          <a:p>
            <a:r>
              <a:rPr lang="en-US"/>
              <a:t>Click icon to add picture</a:t>
            </a:r>
          </a:p>
        </p:txBody>
      </p: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0" y="1225296"/>
            <a:ext cx="4718304" cy="1645920"/>
          </a:xfrm>
        </p:spPr>
        <p:txBody>
          <a:bodyPr/>
          <a:lstStyle>
            <a:lvl1pPr>
              <a:defRPr baseline="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6400800" y="2898648"/>
            <a:ext cx="4370832" cy="2029968"/>
          </a:xfrm>
        </p:spPr>
        <p:txBody>
          <a:bodyPr/>
          <a:lstStyle>
            <a:lvl1pPr marL="0" indent="0">
              <a:lnSpc>
                <a:spcPct val="100000"/>
              </a:lnSpc>
              <a:buNone/>
              <a:defRPr sz="1800">
                <a:solidFill>
                  <a:schemeClr val="accent1"/>
                </a:solidFill>
              </a:defRPr>
            </a:lvl1pPr>
            <a:lvl2pPr marL="566928" indent="-283464">
              <a:lnSpc>
                <a:spcPct val="100000"/>
              </a:lnSpc>
              <a:buFont typeface="Wingdings" panose="05000000000000000000" pitchFamily="2" charset="2"/>
              <a:buChar char="§"/>
              <a:defRPr sz="1600">
                <a:solidFill>
                  <a:schemeClr val="accent1"/>
                </a:solidFill>
              </a:defRPr>
            </a:lvl2pPr>
            <a:lvl3pPr marL="850392" indent="-283464">
              <a:lnSpc>
                <a:spcPct val="100000"/>
              </a:lnSpc>
              <a:buFont typeface="Wingdings" panose="05000000000000000000" pitchFamily="2" charset="2"/>
              <a:buChar char="§"/>
              <a:defRPr sz="1400">
                <a:solidFill>
                  <a:schemeClr val="accent1"/>
                </a:solidFill>
              </a:defRPr>
            </a:lvl3pPr>
            <a:lvl4pPr marL="1133856" indent="-283464">
              <a:lnSpc>
                <a:spcPct val="100000"/>
              </a:lnSpc>
              <a:buFont typeface="Wingdings" panose="05000000000000000000" pitchFamily="2" charset="2"/>
              <a:buChar char="§"/>
              <a:defRPr sz="1200">
                <a:solidFill>
                  <a:schemeClr val="accent1"/>
                </a:solidFill>
              </a:defRPr>
            </a:lvl4pPr>
            <a:lvl5pPr marL="1417320" indent="-283464">
              <a:lnSpc>
                <a:spcPct val="100000"/>
              </a:lnSpc>
              <a:buFont typeface="Wingdings" panose="05000000000000000000" pitchFamily="2" charset="2"/>
              <a:buChar cha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SN Grants Program</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a:t>20XX</a:t>
            </a:r>
          </a:p>
        </p:txBody>
      </p:sp>
      <p:cxnSp>
        <p:nvCxnSpPr>
          <p:cNvPr id="8" name="Straight Connector 7">
            <a:extLst>
              <a:ext uri="{FF2B5EF4-FFF2-40B4-BE49-F238E27FC236}">
                <a16:creationId xmlns:a16="http://schemas.microsoft.com/office/drawing/2014/main" id="{011CC225-384C-A7E8-AFBF-89D35684100D}"/>
              </a:ext>
            </a:extLst>
          </p:cNvPr>
          <p:cNvCxnSpPr>
            <a:cxnSpLocks/>
          </p:cNvCxnSpPr>
          <p:nvPr userDrawn="1"/>
        </p:nvCxnSpPr>
        <p:spPr>
          <a:xfrm>
            <a:off x="0" y="395159"/>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9E07A8-FF17-EE00-CEAE-9071F30D748F}"/>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52F90E-8B45-B50A-6BB9-250D96DE376E}"/>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915D5E-49E8-33A0-1B5E-9B7880A4BC60}"/>
              </a:ext>
            </a:extLst>
          </p:cNvPr>
          <p:cNvCxnSpPr>
            <a:cxnSpLocks/>
          </p:cNvCxnSpPr>
          <p:nvPr userDrawn="1"/>
        </p:nvCxnSpPr>
        <p:spPr>
          <a:xfrm flipV="1">
            <a:off x="11793633"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E56D179-21F4-E208-F1F2-385E53DC3F00}"/>
              </a:ext>
            </a:extLst>
          </p:cNvPr>
          <p:cNvCxnSpPr>
            <a:cxnSpLocks/>
          </p:cNvCxnSpPr>
          <p:nvPr userDrawn="1"/>
        </p:nvCxnSpPr>
        <p:spPr>
          <a:xfrm flipV="1">
            <a:off x="6096000" y="395159"/>
            <a:ext cx="0" cy="6044326"/>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4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54864"/>
            <a:ext cx="8165592" cy="969264"/>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987552" y="1444752"/>
            <a:ext cx="10287000" cy="4562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a:t>SN Grants Program</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p>
            <a:r>
              <a:rPr lang="en-US"/>
              <a:t>20XX</a:t>
            </a:r>
          </a:p>
        </p:txBody>
      </p:sp>
      <p:cxnSp>
        <p:nvCxnSpPr>
          <p:cNvPr id="8" name="Straight Connector 7">
            <a:extLst>
              <a:ext uri="{FF2B5EF4-FFF2-40B4-BE49-F238E27FC236}">
                <a16:creationId xmlns:a16="http://schemas.microsoft.com/office/drawing/2014/main" id="{61B47E35-6C3A-C32C-9037-4D421B7FAE15}"/>
              </a:ext>
            </a:extLst>
          </p:cNvPr>
          <p:cNvCxnSpPr>
            <a:cxnSpLocks/>
          </p:cNvCxnSpPr>
          <p:nvPr userDrawn="1"/>
        </p:nvCxnSpPr>
        <p:spPr>
          <a:xfrm>
            <a:off x="398366" y="103195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DBFA4F-F38F-EF0F-7457-5210BB03F444}"/>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8DEE4A-F4AB-FB9A-FDD7-3AFBB5A2740B}"/>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921DE1-D458-FC03-01B4-9ECBDF8B6F27}"/>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9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 y="466344"/>
            <a:ext cx="3236976" cy="996696"/>
          </a:xfrm>
        </p:spPr>
        <p:txBody>
          <a:bodyPr/>
          <a:lstStyle>
            <a:lvl1pPr>
              <a:defRPr>
                <a:solidFill>
                  <a:schemeClr val="accent1"/>
                </a:solidFill>
              </a:defRPr>
            </a:lvl1pPr>
          </a:lstStyle>
          <a:p>
            <a:r>
              <a:rPr lang="en-US"/>
              <a:t>Click to edit Master title style</a:t>
            </a:r>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630936"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3584448"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6483096"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9528048"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630936"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3584448"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6483096"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9528048"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740664"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a:t>Click icon to add picture</a:t>
            </a:r>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685032"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a:t>Click icon to add picture</a:t>
            </a:r>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6601968"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a:t>Click icon to add picture</a:t>
            </a:r>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9546336"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r>
              <a:rPr lang="en-US"/>
              <a:t>Click icon to add picture</a:t>
            </a:r>
          </a:p>
        </p:txBody>
      </p:sp>
      <p:cxnSp>
        <p:nvCxnSpPr>
          <p:cNvPr id="17" name="Straight Connector 16">
            <a:extLst>
              <a:ext uri="{FF2B5EF4-FFF2-40B4-BE49-F238E27FC236}">
                <a16:creationId xmlns:a16="http://schemas.microsoft.com/office/drawing/2014/main" id="{0E26C148-CFEE-21C0-96F3-EBC299FD2285}"/>
              </a:ext>
            </a:extLst>
          </p:cNvPr>
          <p:cNvCxnSpPr>
            <a:cxnSpLocks/>
          </p:cNvCxnSpPr>
          <p:nvPr userDrawn="1"/>
        </p:nvCxnSpPr>
        <p:spPr>
          <a:xfrm>
            <a:off x="6585357" y="2355475"/>
            <a:ext cx="192520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5BFA673-0676-EDA2-B7AA-6FA05B486C17}"/>
              </a:ext>
            </a:extLst>
          </p:cNvPr>
          <p:cNvCxnSpPr>
            <a:cxnSpLocks/>
          </p:cNvCxnSpPr>
          <p:nvPr userDrawn="1"/>
        </p:nvCxnSpPr>
        <p:spPr>
          <a:xfrm>
            <a:off x="9628632" y="2361693"/>
            <a:ext cx="19293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5B0A4BB-506D-F90C-BF18-B86999FDC27A}"/>
              </a:ext>
            </a:extLst>
          </p:cNvPr>
          <p:cNvCxnSpPr>
            <a:cxnSpLocks/>
          </p:cNvCxnSpPr>
          <p:nvPr userDrawn="1"/>
        </p:nvCxnSpPr>
        <p:spPr>
          <a:xfrm>
            <a:off x="729735" y="2354726"/>
            <a:ext cx="19293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4F1002-8ECA-FF8D-84D1-D74BB9C00127}"/>
              </a:ext>
            </a:extLst>
          </p:cNvPr>
          <p:cNvCxnSpPr>
            <a:cxnSpLocks/>
          </p:cNvCxnSpPr>
          <p:nvPr userDrawn="1"/>
        </p:nvCxnSpPr>
        <p:spPr>
          <a:xfrm>
            <a:off x="3672459" y="2349116"/>
            <a:ext cx="19293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SN Grants Program</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a:t>20XX</a:t>
            </a:r>
          </a:p>
        </p:txBody>
      </p:sp>
      <p:cxnSp>
        <p:nvCxnSpPr>
          <p:cNvPr id="9" name="Straight Connector 8">
            <a:extLst>
              <a:ext uri="{FF2B5EF4-FFF2-40B4-BE49-F238E27FC236}">
                <a16:creationId xmlns:a16="http://schemas.microsoft.com/office/drawing/2014/main" id="{C60493A2-A97C-AF3D-B912-358EF45F61BD}"/>
              </a:ext>
            </a:extLst>
          </p:cNvPr>
          <p:cNvCxnSpPr>
            <a:cxnSpLocks/>
          </p:cNvCxnSpPr>
          <p:nvPr userDrawn="1"/>
        </p:nvCxnSpPr>
        <p:spPr>
          <a:xfrm>
            <a:off x="3866404" y="929468"/>
            <a:ext cx="832559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5BFB79-CBB3-07C6-9054-B6A67EB74CD0}"/>
              </a:ext>
            </a:extLst>
          </p:cNvPr>
          <p:cNvCxnSpPr>
            <a:cxnSpLocks/>
          </p:cNvCxnSpPr>
          <p:nvPr userDrawn="1"/>
        </p:nvCxnSpPr>
        <p:spPr>
          <a:xfrm>
            <a:off x="0" y="397080"/>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D070E1-5B92-2362-47F1-B8BCB4EFFA48}"/>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930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192024"/>
            <a:ext cx="8165592" cy="722376"/>
          </a:xfrm>
        </p:spPr>
        <p:txBody>
          <a:bodyPr/>
          <a:lstStyle>
            <a:lvl1pPr algn="ctr">
              <a:defRPr>
                <a:solidFill>
                  <a:schemeClr val="accent1"/>
                </a:solidFill>
              </a:defRPr>
            </a:lvl1pPr>
          </a:lstStyle>
          <a:p>
            <a:r>
              <a:rPr lang="en-US"/>
              <a:t>Click to edit Master title style</a:t>
            </a:r>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1101852"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a:t>Click icon to add picture</a:t>
            </a:r>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992124"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1060704"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31">
            <a:extLst>
              <a:ext uri="{FF2B5EF4-FFF2-40B4-BE49-F238E27FC236}">
                <a16:creationId xmlns:a16="http://schemas.microsoft.com/office/drawing/2014/main" id="{19E34216-9950-3FAF-F3B8-AB91DE926287}"/>
              </a:ext>
            </a:extLst>
          </p:cNvPr>
          <p:cNvSpPr>
            <a:spLocks noGrp="1"/>
          </p:cNvSpPr>
          <p:nvPr>
            <p:ph type="pic" sz="quarter" idx="27"/>
          </p:nvPr>
        </p:nvSpPr>
        <p:spPr>
          <a:xfrm>
            <a:off x="1101852"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a:t>Click icon to add picture</a:t>
            </a:r>
          </a:p>
        </p:txBody>
      </p:sp>
      <p:sp>
        <p:nvSpPr>
          <p:cNvPr id="45" name="Text Placeholder 2">
            <a:extLst>
              <a:ext uri="{FF2B5EF4-FFF2-40B4-BE49-F238E27FC236}">
                <a16:creationId xmlns:a16="http://schemas.microsoft.com/office/drawing/2014/main" id="{C3F46F42-C5D7-B0CE-E3C5-46117B70A93B}"/>
              </a:ext>
            </a:extLst>
          </p:cNvPr>
          <p:cNvSpPr>
            <a:spLocks noGrp="1"/>
          </p:cNvSpPr>
          <p:nvPr>
            <p:ph type="body" idx="35"/>
          </p:nvPr>
        </p:nvSpPr>
        <p:spPr>
          <a:xfrm>
            <a:off x="978408"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Text Placeholder 2">
            <a:extLst>
              <a:ext uri="{FF2B5EF4-FFF2-40B4-BE49-F238E27FC236}">
                <a16:creationId xmlns:a16="http://schemas.microsoft.com/office/drawing/2014/main" id="{F01F58CE-C433-DC58-1D16-405DC2D82D88}"/>
              </a:ext>
            </a:extLst>
          </p:cNvPr>
          <p:cNvSpPr>
            <a:spLocks noGrp="1"/>
          </p:cNvSpPr>
          <p:nvPr>
            <p:ph type="body" idx="31"/>
          </p:nvPr>
        </p:nvSpPr>
        <p:spPr>
          <a:xfrm>
            <a:off x="1060704"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962764"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a:t>Click icon to add picture</a:t>
            </a:r>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3853036"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3921616"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Picture Placeholder 31">
            <a:extLst>
              <a:ext uri="{FF2B5EF4-FFF2-40B4-BE49-F238E27FC236}">
                <a16:creationId xmlns:a16="http://schemas.microsoft.com/office/drawing/2014/main" id="{D8E671C2-9C83-AF2B-0C7A-D8CE14204636}"/>
              </a:ext>
            </a:extLst>
          </p:cNvPr>
          <p:cNvSpPr>
            <a:spLocks noGrp="1"/>
          </p:cNvSpPr>
          <p:nvPr>
            <p:ph type="pic" sz="quarter" idx="28"/>
          </p:nvPr>
        </p:nvSpPr>
        <p:spPr>
          <a:xfrm>
            <a:off x="3962764"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a:t>Click icon to add picture</a:t>
            </a:r>
          </a:p>
        </p:txBody>
      </p:sp>
      <p:sp>
        <p:nvSpPr>
          <p:cNvPr id="47" name="Text Placeholder 2">
            <a:extLst>
              <a:ext uri="{FF2B5EF4-FFF2-40B4-BE49-F238E27FC236}">
                <a16:creationId xmlns:a16="http://schemas.microsoft.com/office/drawing/2014/main" id="{1E0C8150-95EC-3B89-D427-0C4AD56ABB9E}"/>
              </a:ext>
            </a:extLst>
          </p:cNvPr>
          <p:cNvSpPr>
            <a:spLocks noGrp="1"/>
          </p:cNvSpPr>
          <p:nvPr>
            <p:ph type="body" idx="37"/>
          </p:nvPr>
        </p:nvSpPr>
        <p:spPr>
          <a:xfrm>
            <a:off x="3839320"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3" name="Text Placeholder 2">
            <a:extLst>
              <a:ext uri="{FF2B5EF4-FFF2-40B4-BE49-F238E27FC236}">
                <a16:creationId xmlns:a16="http://schemas.microsoft.com/office/drawing/2014/main" id="{8B6CA730-8E8F-2283-CFDB-358748B1ED30}"/>
              </a:ext>
            </a:extLst>
          </p:cNvPr>
          <p:cNvSpPr>
            <a:spLocks noGrp="1"/>
          </p:cNvSpPr>
          <p:nvPr>
            <p:ph type="body" idx="33"/>
          </p:nvPr>
        </p:nvSpPr>
        <p:spPr>
          <a:xfrm>
            <a:off x="3921616"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6841853"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a:t>Click icon to add picture</a:t>
            </a:r>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6732125"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6800705"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31">
            <a:extLst>
              <a:ext uri="{FF2B5EF4-FFF2-40B4-BE49-F238E27FC236}">
                <a16:creationId xmlns:a16="http://schemas.microsoft.com/office/drawing/2014/main" id="{385AF281-7DED-566C-E62C-76BBF2A795A8}"/>
              </a:ext>
            </a:extLst>
          </p:cNvPr>
          <p:cNvSpPr>
            <a:spLocks noGrp="1"/>
          </p:cNvSpPr>
          <p:nvPr>
            <p:ph type="pic" sz="quarter" idx="29"/>
          </p:nvPr>
        </p:nvSpPr>
        <p:spPr>
          <a:xfrm>
            <a:off x="6841853"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a:t>Click icon to add picture</a:t>
            </a:r>
          </a:p>
        </p:txBody>
      </p:sp>
      <p:sp>
        <p:nvSpPr>
          <p:cNvPr id="48" name="Text Placeholder 2">
            <a:extLst>
              <a:ext uri="{FF2B5EF4-FFF2-40B4-BE49-F238E27FC236}">
                <a16:creationId xmlns:a16="http://schemas.microsoft.com/office/drawing/2014/main" id="{D1C2E707-78B6-51F1-8B2D-EA2147D58C21}"/>
              </a:ext>
            </a:extLst>
          </p:cNvPr>
          <p:cNvSpPr>
            <a:spLocks noGrp="1"/>
          </p:cNvSpPr>
          <p:nvPr>
            <p:ph type="body" idx="38"/>
          </p:nvPr>
        </p:nvSpPr>
        <p:spPr>
          <a:xfrm>
            <a:off x="6718409"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4" name="Text Placeholder 2">
            <a:extLst>
              <a:ext uri="{FF2B5EF4-FFF2-40B4-BE49-F238E27FC236}">
                <a16:creationId xmlns:a16="http://schemas.microsoft.com/office/drawing/2014/main" id="{9E91D85A-CBAB-980E-5BD9-3BCF8CEAC7EA}"/>
              </a:ext>
            </a:extLst>
          </p:cNvPr>
          <p:cNvSpPr>
            <a:spLocks noGrp="1"/>
          </p:cNvSpPr>
          <p:nvPr>
            <p:ph type="body" idx="34"/>
          </p:nvPr>
        </p:nvSpPr>
        <p:spPr>
          <a:xfrm>
            <a:off x="6800705"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9685057"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a:t>Click icon to add picture</a:t>
            </a:r>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9575329"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9643909"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0" name="Picture Placeholder 31">
            <a:extLst>
              <a:ext uri="{FF2B5EF4-FFF2-40B4-BE49-F238E27FC236}">
                <a16:creationId xmlns:a16="http://schemas.microsoft.com/office/drawing/2014/main" id="{5993608C-B818-3AD4-B4D3-28D2DF627D0D}"/>
              </a:ext>
            </a:extLst>
          </p:cNvPr>
          <p:cNvSpPr>
            <a:spLocks noGrp="1"/>
          </p:cNvSpPr>
          <p:nvPr>
            <p:ph type="pic" sz="quarter" idx="30"/>
          </p:nvPr>
        </p:nvSpPr>
        <p:spPr>
          <a:xfrm>
            <a:off x="9685057"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r>
              <a:rPr lang="en-US"/>
              <a:t>Click icon to add picture</a:t>
            </a:r>
          </a:p>
        </p:txBody>
      </p:sp>
      <p:sp>
        <p:nvSpPr>
          <p:cNvPr id="46" name="Text Placeholder 4">
            <a:extLst>
              <a:ext uri="{FF2B5EF4-FFF2-40B4-BE49-F238E27FC236}">
                <a16:creationId xmlns:a16="http://schemas.microsoft.com/office/drawing/2014/main" id="{0E307E95-A0E7-5F5C-DFF3-F33EF29FFC32}"/>
              </a:ext>
            </a:extLst>
          </p:cNvPr>
          <p:cNvSpPr>
            <a:spLocks noGrp="1"/>
          </p:cNvSpPr>
          <p:nvPr>
            <p:ph type="body" sz="quarter" idx="36"/>
          </p:nvPr>
        </p:nvSpPr>
        <p:spPr>
          <a:xfrm>
            <a:off x="9561613"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Text Placeholder 4">
            <a:extLst>
              <a:ext uri="{FF2B5EF4-FFF2-40B4-BE49-F238E27FC236}">
                <a16:creationId xmlns:a16="http://schemas.microsoft.com/office/drawing/2014/main" id="{93D6B271-D0F0-7CDA-BE9D-BD03B6C47BAB}"/>
              </a:ext>
            </a:extLst>
          </p:cNvPr>
          <p:cNvSpPr>
            <a:spLocks noGrp="1"/>
          </p:cNvSpPr>
          <p:nvPr>
            <p:ph type="body" sz="quarter" idx="32"/>
          </p:nvPr>
        </p:nvSpPr>
        <p:spPr>
          <a:xfrm>
            <a:off x="9643909"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SN Grants Program</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accent1"/>
                </a:solidFill>
              </a:defRPr>
            </a:lvl1pPr>
          </a:lstStyle>
          <a:p>
            <a:r>
              <a:rPr lang="en-US"/>
              <a:t>20XX</a:t>
            </a:r>
          </a:p>
        </p:txBody>
      </p:sp>
      <p:cxnSp>
        <p:nvCxnSpPr>
          <p:cNvPr id="7" name="Straight Connector 6">
            <a:extLst>
              <a:ext uri="{FF2B5EF4-FFF2-40B4-BE49-F238E27FC236}">
                <a16:creationId xmlns:a16="http://schemas.microsoft.com/office/drawing/2014/main" id="{BB211C01-E0D3-34B5-C635-7ED6C7C89E9C}"/>
              </a:ext>
            </a:extLst>
          </p:cNvPr>
          <p:cNvCxnSpPr>
            <a:cxnSpLocks/>
          </p:cNvCxnSpPr>
          <p:nvPr userDrawn="1"/>
        </p:nvCxnSpPr>
        <p:spPr>
          <a:xfrm>
            <a:off x="0" y="3300220"/>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4CCE68-630E-A4CE-AF43-3FB81EADDF21}"/>
              </a:ext>
            </a:extLst>
          </p:cNvPr>
          <p:cNvCxnSpPr>
            <a:cxnSpLocks/>
          </p:cNvCxnSpPr>
          <p:nvPr userDrawn="1"/>
        </p:nvCxnSpPr>
        <p:spPr>
          <a:xfrm>
            <a:off x="398366" y="1042465"/>
            <a:ext cx="11395267"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94CF9AA-8029-6D34-457C-9FC583E8DFD4}"/>
              </a:ext>
            </a:extLst>
          </p:cNvPr>
          <p:cNvCxnSpPr>
            <a:cxnSpLocks/>
          </p:cNvCxnSpPr>
          <p:nvPr userDrawn="1"/>
        </p:nvCxnSpPr>
        <p:spPr>
          <a:xfrm flipV="1">
            <a:off x="11793633"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7E393C7-F0CA-6CFE-7A57-82D059DF9D96}"/>
              </a:ext>
            </a:extLst>
          </p:cNvPr>
          <p:cNvCxnSpPr>
            <a:cxnSpLocks/>
          </p:cNvCxnSpPr>
          <p:nvPr userDrawn="1"/>
        </p:nvCxnSpPr>
        <p:spPr>
          <a:xfrm>
            <a:off x="0" y="5915157"/>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97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941832" y="1005840"/>
            <a:ext cx="7187184" cy="4251960"/>
          </a:xfrm>
        </p:spPr>
        <p:txBody>
          <a:bodyPr anchor="b"/>
          <a:lstStyle>
            <a:lvl1pPr>
              <a:lnSpc>
                <a:spcPct val="100000"/>
              </a:lnSpc>
              <a:defRPr sz="5400"/>
            </a:lvl1pPr>
          </a:lstStyle>
          <a:p>
            <a:r>
              <a:rPr lang="en-US"/>
              <a:t>Click to edit Master title style</a:t>
            </a:r>
          </a:p>
        </p:txBody>
      </p:sp>
      <p:sp>
        <p:nvSpPr>
          <p:cNvPr id="19" name="Subtitle 2">
            <a:extLst>
              <a:ext uri="{FF2B5EF4-FFF2-40B4-BE49-F238E27FC236}">
                <a16:creationId xmlns:a16="http://schemas.microsoft.com/office/drawing/2014/main" id="{BE3754CA-7CD5-66C6-9A94-42B6D2AEC1C0}"/>
              </a:ext>
            </a:extLst>
          </p:cNvPr>
          <p:cNvSpPr>
            <a:spLocks noGrp="1"/>
          </p:cNvSpPr>
          <p:nvPr>
            <p:ph type="subTitle" idx="1"/>
          </p:nvPr>
        </p:nvSpPr>
        <p:spPr>
          <a:xfrm>
            <a:off x="941832" y="5312664"/>
            <a:ext cx="2889504" cy="365760"/>
          </a:xfrm>
          <a:solidFill>
            <a:schemeClr val="accent3"/>
          </a:solidFill>
        </p:spPr>
        <p:txBody>
          <a:bodyPr>
            <a:noAutofit/>
          </a:bodyPr>
          <a:lstStyle>
            <a:lvl1pPr marL="0" indent="0" algn="l">
              <a:buNone/>
              <a:defRPr sz="1800">
                <a:solidFill>
                  <a:schemeClr val="tx1"/>
                </a:solidFill>
                <a:latin typeface="Gill Sans Nova Light" panose="020B03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Picture Placeholder 22">
            <a:extLst>
              <a:ext uri="{FF2B5EF4-FFF2-40B4-BE49-F238E27FC236}">
                <a16:creationId xmlns:a16="http://schemas.microsoft.com/office/drawing/2014/main" id="{47150B01-E47B-1FE6-D289-46641618F640}"/>
              </a:ext>
            </a:extLst>
          </p:cNvPr>
          <p:cNvSpPr>
            <a:spLocks noGrp="1"/>
          </p:cNvSpPr>
          <p:nvPr>
            <p:ph type="pic" sz="quarter" idx="13"/>
          </p:nvPr>
        </p:nvSpPr>
        <p:spPr>
          <a:xfrm>
            <a:off x="8937714" y="1028362"/>
            <a:ext cx="2451100" cy="4800597"/>
          </a:xfrm>
          <a:ln w="15875">
            <a:solidFill>
              <a:schemeClr val="tx1"/>
            </a:solidFill>
          </a:ln>
        </p:spPr>
        <p:txBody>
          <a:bodyPr anchor="ctr"/>
          <a:lstStyle>
            <a:lvl1pPr marL="0" indent="0" algn="ctr">
              <a:buNone/>
              <a:defRPr sz="1800"/>
            </a:lvl1pPr>
          </a:lstStyle>
          <a:p>
            <a:r>
              <a:rPr lang="en-US"/>
              <a:t>Click icon to add picture</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tx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tx1"/>
                </a:solidFill>
              </a:defRPr>
            </a:lvl1pPr>
          </a:lstStyle>
          <a:p>
            <a:r>
              <a:rPr lang="en-US"/>
              <a:t>SN Grants Program</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lvl1pPr>
              <a:defRPr>
                <a:solidFill>
                  <a:schemeClr val="tx1"/>
                </a:solidFill>
              </a:defRPr>
            </a:lvl1pPr>
          </a:lstStyle>
          <a:p>
            <a:r>
              <a:rPr lang="en-US"/>
              <a:t>20XX</a:t>
            </a:r>
          </a:p>
        </p:txBody>
      </p:sp>
      <p:cxnSp>
        <p:nvCxnSpPr>
          <p:cNvPr id="8" name="Straight Connector 7">
            <a:extLst>
              <a:ext uri="{FF2B5EF4-FFF2-40B4-BE49-F238E27FC236}">
                <a16:creationId xmlns:a16="http://schemas.microsoft.com/office/drawing/2014/main" id="{52C5A325-67B4-EB21-61D9-11A62C1149D0}"/>
              </a:ext>
            </a:extLst>
          </p:cNvPr>
          <p:cNvCxnSpPr>
            <a:cxnSpLocks/>
          </p:cNvCxnSpPr>
          <p:nvPr userDrawn="1"/>
        </p:nvCxnSpPr>
        <p:spPr>
          <a:xfrm>
            <a:off x="0" y="395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66DF71-8DDC-0AE8-6067-6C8BDF66AEE6}"/>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53E1C8-4CA4-75B1-C371-4A379986E7A8}"/>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4A3361-4A2D-2ED2-946A-46EA9B3FCC96}"/>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A1A3AD-F519-2787-F127-4698F8E5CA39}"/>
              </a:ext>
            </a:extLst>
          </p:cNvPr>
          <p:cNvCxnSpPr>
            <a:cxnSpLocks/>
          </p:cNvCxnSpPr>
          <p:nvPr userDrawn="1"/>
        </p:nvCxnSpPr>
        <p:spPr>
          <a:xfrm>
            <a:off x="0" y="5516519"/>
            <a:ext cx="9144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5322AF-E7A0-773B-0886-72337FA4AC8E}"/>
              </a:ext>
            </a:extLst>
          </p:cNvPr>
          <p:cNvCxnSpPr>
            <a:cxnSpLocks/>
            <a:stCxn id="19" idx="3"/>
          </p:cNvCxnSpPr>
          <p:nvPr userDrawn="1"/>
        </p:nvCxnSpPr>
        <p:spPr>
          <a:xfrm>
            <a:off x="3831336" y="5495544"/>
            <a:ext cx="8360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44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ple content">
    <p:bg>
      <p:bgPr>
        <a:solidFill>
          <a:schemeClr val="accent1"/>
        </a:solidFill>
        <a:effectLst/>
      </p:bgPr>
    </p:bg>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5CCC7076-FFA4-750E-431A-0BE2B1B6F2EB}"/>
              </a:ext>
            </a:extLst>
          </p:cNvPr>
          <p:cNvSpPr>
            <a:spLocks noGrp="1"/>
          </p:cNvSpPr>
          <p:nvPr>
            <p:ph type="pic" sz="quarter" idx="20"/>
          </p:nvPr>
        </p:nvSpPr>
        <p:spPr>
          <a:xfrm>
            <a:off x="547796" y="1652080"/>
            <a:ext cx="4406901" cy="3124681"/>
          </a:xfrm>
          <a:ln w="15875">
            <a:solidFill>
              <a:schemeClr val="tx1"/>
            </a:solidFill>
          </a:ln>
        </p:spPr>
        <p:txBody>
          <a:bodyPr anchor="ctr"/>
          <a:lstStyle>
            <a:lvl1pPr marL="0" indent="0" algn="ctr">
              <a:buNone/>
              <a:defRPr sz="1800"/>
            </a:lvl1pPr>
          </a:lstStyle>
          <a:p>
            <a:r>
              <a:rPr lang="en-US"/>
              <a:t>Click icon to add picture</a:t>
            </a:r>
          </a:p>
        </p:txBody>
      </p:sp>
      <p:cxnSp>
        <p:nvCxnSpPr>
          <p:cNvPr id="9" name="Straight Connector 8">
            <a:extLst>
              <a:ext uri="{FF2B5EF4-FFF2-40B4-BE49-F238E27FC236}">
                <a16:creationId xmlns:a16="http://schemas.microsoft.com/office/drawing/2014/main" id="{EBF410FA-6919-A95F-E465-F3650BC704A5}"/>
              </a:ext>
            </a:extLst>
          </p:cNvPr>
          <p:cNvCxnSpPr>
            <a:cxnSpLocks/>
          </p:cNvCxnSpPr>
          <p:nvPr userDrawn="1"/>
        </p:nvCxnSpPr>
        <p:spPr>
          <a:xfrm>
            <a:off x="0" y="1037308"/>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D016C-FD2C-0B4B-A727-8A7CAF4A9846}"/>
              </a:ext>
            </a:extLst>
          </p:cNvPr>
          <p:cNvCxnSpPr>
            <a:cxnSpLocks/>
          </p:cNvCxnSpPr>
          <p:nvPr userDrawn="1"/>
        </p:nvCxnSpPr>
        <p:spPr>
          <a:xfrm flipV="1">
            <a:off x="5476731" y="1037308"/>
            <a:ext cx="0" cy="54021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79FE8F-AD7E-5CA6-4AC2-165DA0C9BEF5}"/>
              </a:ext>
            </a:extLst>
          </p:cNvPr>
          <p:cNvCxnSpPr>
            <a:cxnSpLocks/>
          </p:cNvCxnSpPr>
          <p:nvPr userDrawn="1"/>
        </p:nvCxnSpPr>
        <p:spPr>
          <a:xfrm flipV="1">
            <a:off x="8792556" y="1027906"/>
            <a:ext cx="0" cy="54115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AA6A48-79F7-A000-AA19-3EB390EBAFAF}"/>
              </a:ext>
            </a:extLst>
          </p:cNvPr>
          <p:cNvCxnSpPr>
            <a:cxnSpLocks/>
          </p:cNvCxnSpPr>
          <p:nvPr userDrawn="1"/>
        </p:nvCxnSpPr>
        <p:spPr>
          <a:xfrm>
            <a:off x="5476731" y="3833413"/>
            <a:ext cx="671526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2FB9E0-941D-A849-6C69-C8A3BDD784D2}"/>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467868" y="54864"/>
            <a:ext cx="11256264" cy="969264"/>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9023483" y="1802860"/>
            <a:ext cx="2843784" cy="1827340"/>
          </a:xfrm>
        </p:spPr>
        <p:txBody>
          <a:bodyPr/>
          <a:lstStyle>
            <a:lvl1pPr marL="0" indent="0">
              <a:lnSpc>
                <a:spcPct val="100000"/>
              </a:lnSpc>
              <a:spcBef>
                <a:spcPts val="0"/>
              </a:spcBef>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a:t>SN Grants Program</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29" name="Content Placeholder 2">
            <a:extLst>
              <a:ext uri="{FF2B5EF4-FFF2-40B4-BE49-F238E27FC236}">
                <a16:creationId xmlns:a16="http://schemas.microsoft.com/office/drawing/2014/main" id="{F9E7CC0C-0A82-6C16-C499-CE38E6A5E1A6}"/>
              </a:ext>
            </a:extLst>
          </p:cNvPr>
          <p:cNvSpPr>
            <a:spLocks noGrp="1"/>
          </p:cNvSpPr>
          <p:nvPr>
            <p:ph idx="13"/>
          </p:nvPr>
        </p:nvSpPr>
        <p:spPr>
          <a:xfrm>
            <a:off x="5634474" y="1802860"/>
            <a:ext cx="2843784" cy="1827340"/>
          </a:xfrm>
        </p:spPr>
        <p:txBody>
          <a:bodyPr/>
          <a:lstStyle>
            <a:lvl1pPr marL="0" indent="0">
              <a:lnSpc>
                <a:spcPct val="100000"/>
              </a:lnSpc>
              <a:spcBef>
                <a:spcPts val="0"/>
              </a:spcBef>
              <a:buNone/>
              <a:defRPr sz="1800"/>
            </a:lvl1pPr>
          </a:lstStyle>
          <a:p>
            <a:pPr lvl="0"/>
            <a:r>
              <a:rPr lang="en-US"/>
              <a:t>Click to edit Master text styles</a:t>
            </a:r>
          </a:p>
        </p:txBody>
      </p:sp>
      <p:sp>
        <p:nvSpPr>
          <p:cNvPr id="31" name="Text Placeholder 30">
            <a:extLst>
              <a:ext uri="{FF2B5EF4-FFF2-40B4-BE49-F238E27FC236}">
                <a16:creationId xmlns:a16="http://schemas.microsoft.com/office/drawing/2014/main" id="{57CEC54D-1FD6-3F78-8B9D-D145F9B1C3F3}"/>
              </a:ext>
            </a:extLst>
          </p:cNvPr>
          <p:cNvSpPr>
            <a:spLocks noGrp="1"/>
          </p:cNvSpPr>
          <p:nvPr>
            <p:ph type="body" sz="quarter" idx="14"/>
          </p:nvPr>
        </p:nvSpPr>
        <p:spPr>
          <a:xfrm>
            <a:off x="5634474" y="1279472"/>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32" name="Text Placeholder 30">
            <a:extLst>
              <a:ext uri="{FF2B5EF4-FFF2-40B4-BE49-F238E27FC236}">
                <a16:creationId xmlns:a16="http://schemas.microsoft.com/office/drawing/2014/main" id="{A61EC6ED-86B0-89B9-F4F3-A17A7F150D11}"/>
              </a:ext>
            </a:extLst>
          </p:cNvPr>
          <p:cNvSpPr>
            <a:spLocks noGrp="1"/>
          </p:cNvSpPr>
          <p:nvPr>
            <p:ph type="body" sz="quarter" idx="15"/>
          </p:nvPr>
        </p:nvSpPr>
        <p:spPr>
          <a:xfrm>
            <a:off x="9023483" y="1278001"/>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33" name="Content Placeholder 2">
            <a:extLst>
              <a:ext uri="{FF2B5EF4-FFF2-40B4-BE49-F238E27FC236}">
                <a16:creationId xmlns:a16="http://schemas.microsoft.com/office/drawing/2014/main" id="{3D51AA82-3529-805D-5461-E1C5DC523EBF}"/>
              </a:ext>
            </a:extLst>
          </p:cNvPr>
          <p:cNvSpPr>
            <a:spLocks noGrp="1"/>
          </p:cNvSpPr>
          <p:nvPr>
            <p:ph idx="16"/>
          </p:nvPr>
        </p:nvSpPr>
        <p:spPr>
          <a:xfrm>
            <a:off x="9023483" y="4599432"/>
            <a:ext cx="2843784" cy="1645950"/>
          </a:xfrm>
        </p:spPr>
        <p:txBody>
          <a:bodyPr/>
          <a:lstStyle>
            <a:lvl1pPr marL="0" indent="0">
              <a:lnSpc>
                <a:spcPct val="100000"/>
              </a:lnSpc>
              <a:spcBef>
                <a:spcPts val="0"/>
              </a:spcBef>
              <a:buNone/>
              <a:defRPr sz="1800"/>
            </a:lvl1pPr>
          </a:lstStyle>
          <a:p>
            <a:pPr lvl="0"/>
            <a:r>
              <a:rPr lang="en-US"/>
              <a:t>Click to edit Master text styles</a:t>
            </a:r>
          </a:p>
        </p:txBody>
      </p:sp>
      <p:sp>
        <p:nvSpPr>
          <p:cNvPr id="34" name="Content Placeholder 2">
            <a:extLst>
              <a:ext uri="{FF2B5EF4-FFF2-40B4-BE49-F238E27FC236}">
                <a16:creationId xmlns:a16="http://schemas.microsoft.com/office/drawing/2014/main" id="{52A58E13-B509-86DD-D9FA-FE6B76B706CE}"/>
              </a:ext>
            </a:extLst>
          </p:cNvPr>
          <p:cNvSpPr>
            <a:spLocks noGrp="1"/>
          </p:cNvSpPr>
          <p:nvPr>
            <p:ph idx="17"/>
          </p:nvPr>
        </p:nvSpPr>
        <p:spPr>
          <a:xfrm>
            <a:off x="5634474" y="4599432"/>
            <a:ext cx="2843784" cy="1645950"/>
          </a:xfrm>
        </p:spPr>
        <p:txBody>
          <a:bodyPr/>
          <a:lstStyle>
            <a:lvl1pPr marL="0" indent="0">
              <a:lnSpc>
                <a:spcPct val="100000"/>
              </a:lnSpc>
              <a:spcBef>
                <a:spcPts val="0"/>
              </a:spcBef>
              <a:buNone/>
              <a:defRPr sz="1800"/>
            </a:lvl1pPr>
          </a:lstStyle>
          <a:p>
            <a:pPr lvl="0"/>
            <a:r>
              <a:rPr lang="en-US"/>
              <a:t>Click to edit Master text styles</a:t>
            </a:r>
          </a:p>
        </p:txBody>
      </p:sp>
      <p:sp>
        <p:nvSpPr>
          <p:cNvPr id="35" name="Text Placeholder 30">
            <a:extLst>
              <a:ext uri="{FF2B5EF4-FFF2-40B4-BE49-F238E27FC236}">
                <a16:creationId xmlns:a16="http://schemas.microsoft.com/office/drawing/2014/main" id="{D3275BA4-1A29-81A8-890F-A2019D6AD1A2}"/>
              </a:ext>
            </a:extLst>
          </p:cNvPr>
          <p:cNvSpPr>
            <a:spLocks noGrp="1"/>
          </p:cNvSpPr>
          <p:nvPr>
            <p:ph type="body" sz="quarter" idx="18"/>
          </p:nvPr>
        </p:nvSpPr>
        <p:spPr>
          <a:xfrm>
            <a:off x="5634474" y="4078224"/>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36" name="Text Placeholder 30">
            <a:extLst>
              <a:ext uri="{FF2B5EF4-FFF2-40B4-BE49-F238E27FC236}">
                <a16:creationId xmlns:a16="http://schemas.microsoft.com/office/drawing/2014/main" id="{97742C31-A952-F092-74D6-5D432DBE4955}"/>
              </a:ext>
            </a:extLst>
          </p:cNvPr>
          <p:cNvSpPr>
            <a:spLocks noGrp="1"/>
          </p:cNvSpPr>
          <p:nvPr>
            <p:ph type="body" sz="quarter" idx="19"/>
          </p:nvPr>
        </p:nvSpPr>
        <p:spPr>
          <a:xfrm>
            <a:off x="9023483" y="4078224"/>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41" name="Content Placeholder 2">
            <a:extLst>
              <a:ext uri="{FF2B5EF4-FFF2-40B4-BE49-F238E27FC236}">
                <a16:creationId xmlns:a16="http://schemas.microsoft.com/office/drawing/2014/main" id="{1AF03A42-3FAC-6EF4-3C19-01EADE20F3D9}"/>
              </a:ext>
            </a:extLst>
          </p:cNvPr>
          <p:cNvSpPr>
            <a:spLocks noGrp="1"/>
          </p:cNvSpPr>
          <p:nvPr>
            <p:ph idx="21"/>
          </p:nvPr>
        </p:nvSpPr>
        <p:spPr>
          <a:xfrm>
            <a:off x="1207008" y="5788152"/>
            <a:ext cx="3858768" cy="532461"/>
          </a:xfrm>
        </p:spPr>
        <p:txBody>
          <a:bodyPr/>
          <a:lstStyle>
            <a:lvl1pPr marL="0" indent="0">
              <a:lnSpc>
                <a:spcPct val="100000"/>
              </a:lnSpc>
              <a:spcBef>
                <a:spcPts val="0"/>
              </a:spcBef>
              <a:buNone/>
              <a:defRPr sz="1800"/>
            </a:lvl1pPr>
          </a:lstStyle>
          <a:p>
            <a:pPr lvl="0"/>
            <a:r>
              <a:rPr lang="en-US"/>
              <a:t>Click to edit Master text styles</a:t>
            </a:r>
          </a:p>
        </p:txBody>
      </p:sp>
      <p:sp>
        <p:nvSpPr>
          <p:cNvPr id="42" name="Text Placeholder 30">
            <a:extLst>
              <a:ext uri="{FF2B5EF4-FFF2-40B4-BE49-F238E27FC236}">
                <a16:creationId xmlns:a16="http://schemas.microsoft.com/office/drawing/2014/main" id="{D4A2DF13-0ACD-F5E4-200D-EF0469F75D0D}"/>
              </a:ext>
            </a:extLst>
          </p:cNvPr>
          <p:cNvSpPr>
            <a:spLocks noGrp="1"/>
          </p:cNvSpPr>
          <p:nvPr>
            <p:ph type="body" sz="quarter" idx="22"/>
          </p:nvPr>
        </p:nvSpPr>
        <p:spPr>
          <a:xfrm>
            <a:off x="1207008" y="5266944"/>
            <a:ext cx="3858768"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44" name="Text Placeholder 43">
            <a:extLst>
              <a:ext uri="{FF2B5EF4-FFF2-40B4-BE49-F238E27FC236}">
                <a16:creationId xmlns:a16="http://schemas.microsoft.com/office/drawing/2014/main" id="{7B805FCC-6D7A-F1CC-3B04-A84A068DBB1F}"/>
              </a:ext>
            </a:extLst>
          </p:cNvPr>
          <p:cNvSpPr>
            <a:spLocks noGrp="1"/>
          </p:cNvSpPr>
          <p:nvPr>
            <p:ph type="body" sz="quarter" idx="23" hasCustomPrompt="1"/>
          </p:nvPr>
        </p:nvSpPr>
        <p:spPr>
          <a:xfrm>
            <a:off x="11695176" y="3310128"/>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
        <p:nvSpPr>
          <p:cNvPr id="45" name="Text Placeholder 43">
            <a:extLst>
              <a:ext uri="{FF2B5EF4-FFF2-40B4-BE49-F238E27FC236}">
                <a16:creationId xmlns:a16="http://schemas.microsoft.com/office/drawing/2014/main" id="{FEE3F2FF-41FC-A05B-F6EB-A97A7D1B0644}"/>
              </a:ext>
            </a:extLst>
          </p:cNvPr>
          <p:cNvSpPr>
            <a:spLocks noGrp="1"/>
          </p:cNvSpPr>
          <p:nvPr>
            <p:ph type="body" sz="quarter" idx="24" hasCustomPrompt="1"/>
          </p:nvPr>
        </p:nvSpPr>
        <p:spPr>
          <a:xfrm>
            <a:off x="11695176" y="5897880"/>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
        <p:nvSpPr>
          <p:cNvPr id="46" name="Text Placeholder 43">
            <a:extLst>
              <a:ext uri="{FF2B5EF4-FFF2-40B4-BE49-F238E27FC236}">
                <a16:creationId xmlns:a16="http://schemas.microsoft.com/office/drawing/2014/main" id="{271E6249-39AB-A674-474B-129F0FC28F0A}"/>
              </a:ext>
            </a:extLst>
          </p:cNvPr>
          <p:cNvSpPr>
            <a:spLocks noGrp="1"/>
          </p:cNvSpPr>
          <p:nvPr>
            <p:ph type="body" sz="quarter" idx="25" hasCustomPrompt="1"/>
          </p:nvPr>
        </p:nvSpPr>
        <p:spPr>
          <a:xfrm>
            <a:off x="8293608" y="3310128"/>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
        <p:nvSpPr>
          <p:cNvPr id="47" name="Text Placeholder 43">
            <a:extLst>
              <a:ext uri="{FF2B5EF4-FFF2-40B4-BE49-F238E27FC236}">
                <a16:creationId xmlns:a16="http://schemas.microsoft.com/office/drawing/2014/main" id="{1743218C-8B3C-DC33-5CD2-D82FA77A522E}"/>
              </a:ext>
            </a:extLst>
          </p:cNvPr>
          <p:cNvSpPr>
            <a:spLocks noGrp="1"/>
          </p:cNvSpPr>
          <p:nvPr>
            <p:ph type="body" sz="quarter" idx="26" hasCustomPrompt="1"/>
          </p:nvPr>
        </p:nvSpPr>
        <p:spPr>
          <a:xfrm>
            <a:off x="8293608" y="5897880"/>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
        <p:nvSpPr>
          <p:cNvPr id="48" name="Text Placeholder 43">
            <a:extLst>
              <a:ext uri="{FF2B5EF4-FFF2-40B4-BE49-F238E27FC236}">
                <a16:creationId xmlns:a16="http://schemas.microsoft.com/office/drawing/2014/main" id="{6018CAD3-E7B7-16B7-5631-0C3F7C38C530}"/>
              </a:ext>
            </a:extLst>
          </p:cNvPr>
          <p:cNvSpPr>
            <a:spLocks noGrp="1"/>
          </p:cNvSpPr>
          <p:nvPr>
            <p:ph type="body" sz="quarter" idx="27" hasCustomPrompt="1"/>
          </p:nvPr>
        </p:nvSpPr>
        <p:spPr>
          <a:xfrm>
            <a:off x="548640" y="5330952"/>
            <a:ext cx="512064" cy="512064"/>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Tree>
    <p:extLst>
      <p:ext uri="{BB962C8B-B14F-4D97-AF65-F5344CB8AC3E}">
        <p14:creationId xmlns:p14="http://schemas.microsoft.com/office/powerpoint/2010/main" val="65405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5AA5F-2C28-9886-0D00-5D18198ECEB4}"/>
              </a:ext>
            </a:extLst>
          </p:cNvPr>
          <p:cNvSpPr>
            <a:spLocks noGrp="1"/>
          </p:cNvSpPr>
          <p:nvPr>
            <p:ph type="dt" sz="half" idx="2"/>
          </p:nvPr>
        </p:nvSpPr>
        <p:spPr>
          <a:xfrm>
            <a:off x="10622471" y="6517634"/>
            <a:ext cx="950260" cy="274320"/>
          </a:xfrm>
          <a:prstGeom prst="rect">
            <a:avLst/>
          </a:prstGeom>
        </p:spPr>
        <p:txBody>
          <a:bodyPr vert="horz" lIns="91440" tIns="45720" rIns="91440" bIns="45720" rtlCol="0" anchor="ctr">
            <a:noAutofit/>
          </a:bodyPr>
          <a:lstStyle>
            <a:lvl1pPr algn="l">
              <a:defRPr sz="1200" spc="300" baseline="0">
                <a:solidFill>
                  <a:schemeClr val="tx1"/>
                </a:solidFill>
                <a:latin typeface="Gill Sans Nova Light" panose="020B0302020104020203" pitchFamily="34" charset="0"/>
              </a:defRPr>
            </a:lvl1pPr>
          </a:lstStyle>
          <a:p>
            <a:r>
              <a:rPr lang="en-US"/>
              <a:t>20XX</a:t>
            </a:r>
          </a:p>
        </p:txBody>
      </p:sp>
      <p:sp>
        <p:nvSpPr>
          <p:cNvPr id="2" name="Title Placeholder 1">
            <a:extLst>
              <a:ext uri="{FF2B5EF4-FFF2-40B4-BE49-F238E27FC236}">
                <a16:creationId xmlns:a16="http://schemas.microsoft.com/office/drawing/2014/main" id="{03922ECB-9F56-BDF6-8792-01F55B2EA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B62B5B1-8D0B-68C6-B628-3FF8E5DCD2D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BEF9CC0-D93B-C416-BCCE-87441F99C058}"/>
              </a:ext>
            </a:extLst>
          </p:cNvPr>
          <p:cNvSpPr>
            <a:spLocks noGrp="1"/>
          </p:cNvSpPr>
          <p:nvPr>
            <p:ph type="sldNum" sz="quarter" idx="4"/>
          </p:nvPr>
        </p:nvSpPr>
        <p:spPr>
          <a:xfrm>
            <a:off x="616640" y="6517634"/>
            <a:ext cx="950258" cy="274320"/>
          </a:xfrm>
          <a:prstGeom prst="rect">
            <a:avLst/>
          </a:prstGeom>
        </p:spPr>
        <p:txBody>
          <a:bodyPr vert="horz" lIns="91440" tIns="45720" rIns="91440" bIns="45720" rtlCol="0" anchor="ctr">
            <a:noAutofit/>
          </a:bodyPr>
          <a:lstStyle>
            <a:lvl1pPr algn="l">
              <a:defRPr sz="1200" spc="300" baseline="0">
                <a:solidFill>
                  <a:schemeClr val="tx1"/>
                </a:solidFill>
                <a:latin typeface="Gill Sans Nova Light" panose="020B0302020104020203" pitchFamily="34" charset="0"/>
              </a:defRPr>
            </a:lvl1pPr>
          </a:lstStyle>
          <a:p>
            <a:fld id="{84D792B7-0397-C047-AE12-1A03F7E3DC83}" type="slidenum">
              <a:rPr lang="en-US" smtClean="0"/>
              <a:pPr/>
              <a:t>‹#›</a:t>
            </a:fld>
            <a:endParaRPr lang="en-US"/>
          </a:p>
        </p:txBody>
      </p:sp>
      <p:sp>
        <p:nvSpPr>
          <p:cNvPr id="13" name="Footer Placeholder 4">
            <a:extLst>
              <a:ext uri="{FF2B5EF4-FFF2-40B4-BE49-F238E27FC236}">
                <a16:creationId xmlns:a16="http://schemas.microsoft.com/office/drawing/2014/main" id="{54253F60-8B31-6272-41B3-5C95D6A908C3}"/>
              </a:ext>
            </a:extLst>
          </p:cNvPr>
          <p:cNvSpPr>
            <a:spLocks noGrp="1"/>
          </p:cNvSpPr>
          <p:nvPr>
            <p:ph type="ftr" sz="quarter" idx="3"/>
          </p:nvPr>
        </p:nvSpPr>
        <p:spPr>
          <a:xfrm>
            <a:off x="4808250" y="6517634"/>
            <a:ext cx="2572870" cy="274320"/>
          </a:xfrm>
          <a:prstGeom prst="rect">
            <a:avLst/>
          </a:prstGeom>
        </p:spPr>
        <p:txBody>
          <a:bodyPr vert="horz" lIns="91440" tIns="45720" rIns="91440" bIns="45720" rtlCol="0" anchor="ctr">
            <a:noAutofit/>
          </a:bodyPr>
          <a:lstStyle>
            <a:lvl1pPr algn="ctr">
              <a:defRPr sz="1200" spc="300" baseline="0">
                <a:solidFill>
                  <a:schemeClr val="tx1"/>
                </a:solidFill>
                <a:latin typeface="Gill Sans Nova Light" panose="020B0302020104020203" pitchFamily="34" charset="0"/>
              </a:defRPr>
            </a:lvl1pPr>
          </a:lstStyle>
          <a:p>
            <a:r>
              <a:rPr lang="en-US"/>
              <a:t>SN Grants Program</a:t>
            </a:r>
          </a:p>
        </p:txBody>
      </p:sp>
    </p:spTree>
    <p:extLst>
      <p:ext uri="{BB962C8B-B14F-4D97-AF65-F5344CB8AC3E}">
        <p14:creationId xmlns:p14="http://schemas.microsoft.com/office/powerpoint/2010/main" val="105320208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60" r:id="rId4"/>
    <p:sldLayoutId id="2147483670" r:id="rId5"/>
    <p:sldLayoutId id="2147483668" r:id="rId6"/>
    <p:sldLayoutId id="2147483669" r:id="rId7"/>
    <p:sldLayoutId id="2147483667" r:id="rId8"/>
    <p:sldLayoutId id="2147483666" r:id="rId9"/>
    <p:sldLayoutId id="2147483665" r:id="rId10"/>
    <p:sldLayoutId id="2147483653" r:id="rId11"/>
    <p:sldLayoutId id="2147483664" r:id="rId12"/>
    <p:sldLayoutId id="2147483671" r:id="rId13"/>
    <p:sldLayoutId id="2147483663" r:id="rId14"/>
    <p:sldLayoutId id="2147483662" r:id="rId15"/>
    <p:sldLayoutId id="2147483654" r:id="rId16"/>
    <p:sldLayoutId id="2147483655" r:id="rId17"/>
  </p:sldLayoutIdLst>
  <p:hf hd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83464" indent="-283464"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566928" indent="-283464"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850392" indent="-283464"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133856" indent="-283464"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1417320" indent="-283464"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png"/><Relationship Id="rId5" Type="http://schemas.openxmlformats.org/officeDocument/2006/relationships/hyperlink" Target="https://www.houstontx.gov/superneighborhoods/2024-SN-Grants-Program.pdf"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slideLayout" Target="../slideLayouts/slideLayout10.xml"/><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notesSlide" Target="../notesSlides/notesSlide5.xml"/><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1341B-74CE-99E1-8A79-DB717AB6EAEF}"/>
              </a:ext>
            </a:extLst>
          </p:cNvPr>
          <p:cNvSpPr>
            <a:spLocks noGrp="1"/>
          </p:cNvSpPr>
          <p:nvPr>
            <p:ph type="ctrTitle"/>
          </p:nvPr>
        </p:nvSpPr>
        <p:spPr/>
        <p:txBody>
          <a:bodyPr/>
          <a:lstStyle/>
          <a:p>
            <a:r>
              <a:rPr lang="en-US"/>
              <a:t>SN Grants Program 2024</a:t>
            </a:r>
          </a:p>
        </p:txBody>
      </p:sp>
      <p:sp>
        <p:nvSpPr>
          <p:cNvPr id="4" name="Subtitle 3">
            <a:extLst>
              <a:ext uri="{FF2B5EF4-FFF2-40B4-BE49-F238E27FC236}">
                <a16:creationId xmlns:a16="http://schemas.microsoft.com/office/drawing/2014/main" id="{D1867331-230D-9C0A-257F-D767A3E56A5E}"/>
              </a:ext>
            </a:extLst>
          </p:cNvPr>
          <p:cNvSpPr>
            <a:spLocks noGrp="1"/>
          </p:cNvSpPr>
          <p:nvPr>
            <p:ph type="subTitle" idx="1"/>
          </p:nvPr>
        </p:nvSpPr>
        <p:spPr/>
        <p:txBody>
          <a:bodyPr/>
          <a:lstStyle/>
          <a:p>
            <a:r>
              <a:rPr lang="en-US"/>
              <a:t>a presentation by Mayor’s Assistance Office </a:t>
            </a:r>
          </a:p>
          <a:p>
            <a:endParaRPr lang="en-US"/>
          </a:p>
        </p:txBody>
      </p:sp>
      <p:pic>
        <p:nvPicPr>
          <p:cNvPr id="16" name="Picture 15" descr="Graphical user interface, application&#10;&#10;Description automatically generated">
            <a:extLst>
              <a:ext uri="{FF2B5EF4-FFF2-40B4-BE49-F238E27FC236}">
                <a16:creationId xmlns:a16="http://schemas.microsoft.com/office/drawing/2014/main" id="{3EEB8A75-FEC9-6778-1CC8-19B8C21F7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612" y="356616"/>
            <a:ext cx="5438775" cy="2524125"/>
          </a:xfrm>
          <a:prstGeom prst="rect">
            <a:avLst/>
          </a:prstGeom>
        </p:spPr>
      </p:pic>
      <p:pic>
        <p:nvPicPr>
          <p:cNvPr id="2" name="Video 66">
            <a:hlinkClick r:id="" action="ppaction://media"/>
            <a:extLst>
              <a:ext uri="{FF2B5EF4-FFF2-40B4-BE49-F238E27FC236}">
                <a16:creationId xmlns:a16="http://schemas.microsoft.com/office/drawing/2014/main" id="{BA9CEF20-93D1-C702-40B0-06A672E586DE}"/>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1875" r="21875"/>
          <a:stretch>
            <a:fillRect/>
          </a:stretch>
        </p:blipFill>
        <p:spPr>
          <a:xfrm>
            <a:off x="11934548" y="1"/>
            <a:ext cx="257452" cy="257452"/>
          </a:xfrm>
          <a:prstGeom prst="ellipse">
            <a:avLst/>
          </a:prstGeom>
        </p:spPr>
      </p:pic>
    </p:spTree>
    <p:extLst>
      <p:ext uri="{BB962C8B-B14F-4D97-AF65-F5344CB8AC3E}">
        <p14:creationId xmlns:p14="http://schemas.microsoft.com/office/powerpoint/2010/main" val="1479628283"/>
      </p:ext>
    </p:extLst>
  </p:cSld>
  <p:clrMapOvr>
    <a:masterClrMapping/>
  </p:clrMapOvr>
  <mc:AlternateContent xmlns:mc="http://schemas.openxmlformats.org/markup-compatibility/2006" xmlns:p14="http://schemas.microsoft.com/office/powerpoint/2010/main">
    <mc:Choice Requires="p14">
      <p:transition spd="slow" p14:dur="2000" advTm="23344"/>
    </mc:Choice>
    <mc:Fallback xmlns="">
      <p:transition spd="slow" advTm="2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9ADF-B0A4-30E0-837F-E4B4E7749C30}"/>
              </a:ext>
            </a:extLst>
          </p:cNvPr>
          <p:cNvSpPr>
            <a:spLocks noGrp="1"/>
          </p:cNvSpPr>
          <p:nvPr>
            <p:ph type="title"/>
          </p:nvPr>
        </p:nvSpPr>
        <p:spPr/>
        <p:txBody>
          <a:bodyPr/>
          <a:lstStyle/>
          <a:p>
            <a:r>
              <a:rPr lang="en-US" dirty="0"/>
              <a:t>Phase ii: Qualifying Information for Project</a:t>
            </a:r>
          </a:p>
        </p:txBody>
      </p:sp>
      <p:sp>
        <p:nvSpPr>
          <p:cNvPr id="3" name="Content Placeholder 2">
            <a:extLst>
              <a:ext uri="{FF2B5EF4-FFF2-40B4-BE49-F238E27FC236}">
                <a16:creationId xmlns:a16="http://schemas.microsoft.com/office/drawing/2014/main" id="{F45BAD0E-6A1A-FAB5-27F5-01577C030400}"/>
              </a:ext>
            </a:extLst>
          </p:cNvPr>
          <p:cNvSpPr>
            <a:spLocks noGrp="1"/>
          </p:cNvSpPr>
          <p:nvPr>
            <p:ph idx="1"/>
          </p:nvPr>
        </p:nvSpPr>
        <p:spPr/>
        <p:txBody>
          <a:bodyPr/>
          <a:lstStyle/>
          <a:p>
            <a:r>
              <a:rPr lang="en-US" dirty="0"/>
              <a:t>Physical address </a:t>
            </a:r>
          </a:p>
          <a:p>
            <a:r>
              <a:rPr lang="en-US" dirty="0"/>
              <a:t>Ownership information</a:t>
            </a:r>
          </a:p>
          <a:p>
            <a:r>
              <a:rPr lang="en-US" dirty="0"/>
              <a:t>Permission </a:t>
            </a:r>
          </a:p>
          <a:p>
            <a:r>
              <a:rPr lang="en-US" dirty="0"/>
              <a:t>Upkeep/Maintenance</a:t>
            </a:r>
          </a:p>
          <a:p>
            <a:pPr marL="0" indent="0">
              <a:buNone/>
            </a:pPr>
            <a:endParaRPr lang="en-US" dirty="0"/>
          </a:p>
          <a:p>
            <a:pPr marL="0" indent="0">
              <a:buNone/>
            </a:pPr>
            <a:r>
              <a:rPr lang="en-US" b="1" dirty="0"/>
              <a:t>Required Documents </a:t>
            </a:r>
          </a:p>
          <a:p>
            <a:r>
              <a:rPr lang="en-US" dirty="0"/>
              <a:t>Signed letter of permission from owner of the proposed site</a:t>
            </a:r>
          </a:p>
          <a:p>
            <a:r>
              <a:rPr lang="en-US" dirty="0"/>
              <a:t>Proof of ownership of proposed site</a:t>
            </a:r>
          </a:p>
          <a:p>
            <a:r>
              <a:rPr lang="en-US" dirty="0"/>
              <a:t>Photo of proposed site</a:t>
            </a:r>
          </a:p>
          <a:p>
            <a:pPr marL="0" indent="0">
              <a:buNone/>
            </a:pPr>
            <a:endParaRPr lang="en-US" dirty="0"/>
          </a:p>
        </p:txBody>
      </p:sp>
      <p:sp>
        <p:nvSpPr>
          <p:cNvPr id="4" name="Slide Number Placeholder 3">
            <a:extLst>
              <a:ext uri="{FF2B5EF4-FFF2-40B4-BE49-F238E27FC236}">
                <a16:creationId xmlns:a16="http://schemas.microsoft.com/office/drawing/2014/main" id="{42D620C3-BC73-34DE-6FB2-66B34AA55FF8}"/>
              </a:ext>
            </a:extLst>
          </p:cNvPr>
          <p:cNvSpPr>
            <a:spLocks noGrp="1"/>
          </p:cNvSpPr>
          <p:nvPr>
            <p:ph type="sldNum" sz="quarter" idx="12"/>
          </p:nvPr>
        </p:nvSpPr>
        <p:spPr/>
        <p:txBody>
          <a:bodyPr/>
          <a:lstStyle/>
          <a:p>
            <a:fld id="{84D792B7-0397-C047-AE12-1A03F7E3DC83}" type="slidenum">
              <a:rPr lang="en-US" smtClean="0"/>
              <a:t>10</a:t>
            </a:fld>
            <a:endParaRPr lang="en-US"/>
          </a:p>
        </p:txBody>
      </p:sp>
      <p:sp>
        <p:nvSpPr>
          <p:cNvPr id="5" name="Footer Placeholder 4">
            <a:extLst>
              <a:ext uri="{FF2B5EF4-FFF2-40B4-BE49-F238E27FC236}">
                <a16:creationId xmlns:a16="http://schemas.microsoft.com/office/drawing/2014/main" id="{E2B3A421-90B3-B725-EEA3-A09B198033A4}"/>
              </a:ext>
            </a:extLst>
          </p:cNvPr>
          <p:cNvSpPr>
            <a:spLocks noGrp="1"/>
          </p:cNvSpPr>
          <p:nvPr>
            <p:ph type="ftr" sz="quarter" idx="11"/>
          </p:nvPr>
        </p:nvSpPr>
        <p:spPr/>
        <p:txBody>
          <a:bodyPr/>
          <a:lstStyle/>
          <a:p>
            <a:r>
              <a:rPr lang="en-US"/>
              <a:t>SN Grants Program</a:t>
            </a:r>
          </a:p>
        </p:txBody>
      </p:sp>
      <p:sp>
        <p:nvSpPr>
          <p:cNvPr id="6" name="Date Placeholder 5">
            <a:extLst>
              <a:ext uri="{FF2B5EF4-FFF2-40B4-BE49-F238E27FC236}">
                <a16:creationId xmlns:a16="http://schemas.microsoft.com/office/drawing/2014/main" id="{C248D8EB-B314-5CE5-E482-F4391B0BFBEB}"/>
              </a:ext>
            </a:extLst>
          </p:cNvPr>
          <p:cNvSpPr>
            <a:spLocks noGrp="1"/>
          </p:cNvSpPr>
          <p:nvPr>
            <p:ph type="dt" sz="half" idx="10"/>
          </p:nvPr>
        </p:nvSpPr>
        <p:spPr/>
        <p:txBody>
          <a:bodyPr/>
          <a:lstStyle/>
          <a:p>
            <a:r>
              <a:rPr lang="en-US" dirty="0"/>
              <a:t>2024</a:t>
            </a:r>
          </a:p>
        </p:txBody>
      </p:sp>
      <p:sp>
        <p:nvSpPr>
          <p:cNvPr id="7" name="TextBox 6">
            <a:extLst>
              <a:ext uri="{FF2B5EF4-FFF2-40B4-BE49-F238E27FC236}">
                <a16:creationId xmlns:a16="http://schemas.microsoft.com/office/drawing/2014/main" id="{1920D38E-600C-C9F6-D487-024E75A29229}"/>
              </a:ext>
            </a:extLst>
          </p:cNvPr>
          <p:cNvSpPr txBox="1"/>
          <p:nvPr/>
        </p:nvSpPr>
        <p:spPr>
          <a:xfrm>
            <a:off x="10403766" y="5781901"/>
            <a:ext cx="1387669" cy="646331"/>
          </a:xfrm>
          <a:prstGeom prst="rect">
            <a:avLst/>
          </a:prstGeom>
          <a:solidFill>
            <a:schemeClr val="accent4"/>
          </a:solidFill>
          <a:ln>
            <a:solidFill>
              <a:schemeClr val="tx1"/>
            </a:solidFill>
          </a:ln>
        </p:spPr>
        <p:txBody>
          <a:bodyPr wrap="square" rtlCol="0">
            <a:spAutoFit/>
          </a:bodyPr>
          <a:lstStyle/>
          <a:p>
            <a:pPr algn="ctr"/>
            <a:r>
              <a:rPr lang="en-US" dirty="0"/>
              <a:t>Next Slide</a:t>
            </a:r>
          </a:p>
          <a:p>
            <a:pPr algn="ctr"/>
            <a:r>
              <a:rPr lang="en-US" dirty="0"/>
              <a:t> Click Here</a:t>
            </a:r>
          </a:p>
        </p:txBody>
      </p:sp>
      <p:pic>
        <p:nvPicPr>
          <p:cNvPr id="53" name="Video 52">
            <a:hlinkClick r:id="" action="ppaction://media"/>
            <a:extLst>
              <a:ext uri="{FF2B5EF4-FFF2-40B4-BE49-F238E27FC236}">
                <a16:creationId xmlns:a16="http://schemas.microsoft.com/office/drawing/2014/main" id="{AED296EC-E2D9-A38C-16C4-17D2DD35DD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904955" y="0"/>
            <a:ext cx="287045" cy="287045"/>
          </a:xfrm>
          <a:prstGeom prst="ellipse">
            <a:avLst/>
          </a:prstGeom>
        </p:spPr>
      </p:pic>
    </p:spTree>
    <p:extLst>
      <p:ext uri="{BB962C8B-B14F-4D97-AF65-F5344CB8AC3E}">
        <p14:creationId xmlns:p14="http://schemas.microsoft.com/office/powerpoint/2010/main" val="2786919965"/>
      </p:ext>
    </p:extLst>
  </p:cSld>
  <p:clrMapOvr>
    <a:masterClrMapping/>
  </p:clrMapOvr>
  <mc:AlternateContent xmlns:mc="http://schemas.openxmlformats.org/markup-compatibility/2006" xmlns:p14="http://schemas.microsoft.com/office/powerpoint/2010/main">
    <mc:Choice Requires="p14">
      <p:transition spd="slow" p14:dur="2000" advTm="33271"/>
    </mc:Choice>
    <mc:Fallback xmlns="">
      <p:transition spd="slow" advTm="3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3"/>
                </p:tgtEl>
              </p:cMediaNode>
            </p:video>
            <p:seq concurrent="1" nextAc="seek">
              <p:cTn id="8" restart="whenNotActive" fill="hold" evtFilter="cancelBubble" nodeType="interactiveSeq">
                <p:stCondLst>
                  <p:cond evt="onClick" delay="0">
                    <p:tgtEl>
                      <p:spTgt spid="5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3"/>
                                        </p:tgtEl>
                                      </p:cBhvr>
                                    </p:cmd>
                                  </p:childTnLst>
                                </p:cTn>
                              </p:par>
                            </p:childTnLst>
                          </p:cTn>
                        </p:par>
                      </p:childTnLst>
                    </p:cTn>
                  </p:par>
                </p:childTnLst>
              </p:cTn>
              <p:nextCondLst>
                <p:cond evt="onClick" delay="0">
                  <p:tgtEl>
                    <p:spTgt spid="5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1694-C7B0-71F6-81CB-6D76838F7EF1}"/>
              </a:ext>
            </a:extLst>
          </p:cNvPr>
          <p:cNvSpPr>
            <a:spLocks noGrp="1"/>
          </p:cNvSpPr>
          <p:nvPr>
            <p:ph type="title"/>
          </p:nvPr>
        </p:nvSpPr>
        <p:spPr>
          <a:xfrm>
            <a:off x="5495544" y="0"/>
            <a:ext cx="6613598" cy="2194560"/>
          </a:xfrm>
        </p:spPr>
        <p:txBody>
          <a:bodyPr/>
          <a:lstStyle/>
          <a:p>
            <a:r>
              <a:rPr lang="en-US" sz="5400" dirty="0"/>
              <a:t>Phase iii: Project Information</a:t>
            </a:r>
          </a:p>
        </p:txBody>
      </p:sp>
      <p:pic>
        <p:nvPicPr>
          <p:cNvPr id="6" name="Picture Placeholder 5" descr="Crowd of people">
            <a:extLst>
              <a:ext uri="{FF2B5EF4-FFF2-40B4-BE49-F238E27FC236}">
                <a16:creationId xmlns:a16="http://schemas.microsoft.com/office/drawing/2014/main" id="{36C87D7B-D6B6-7161-CA53-68FF41F95CA4}"/>
              </a:ext>
            </a:extLst>
          </p:cNvPr>
          <p:cNvPicPr>
            <a:picLocks noGrp="1" noChangeAspect="1"/>
          </p:cNvPicPr>
          <p:nvPr>
            <p:ph type="pic" sz="quarter" idx="13"/>
          </p:nvPr>
        </p:nvPicPr>
        <p:blipFill>
          <a:blip r:embed="rId5"/>
          <a:srcRect l="33340" r="33340"/>
          <a:stretch>
            <a:fillRect/>
          </a:stretch>
        </p:blipFill>
        <p:spPr/>
      </p:pic>
      <p:sp>
        <p:nvSpPr>
          <p:cNvPr id="4" name="Content Placeholder 3">
            <a:extLst>
              <a:ext uri="{FF2B5EF4-FFF2-40B4-BE49-F238E27FC236}">
                <a16:creationId xmlns:a16="http://schemas.microsoft.com/office/drawing/2014/main" id="{927B3B41-4C09-5673-191C-55C331F3F812}"/>
              </a:ext>
            </a:extLst>
          </p:cNvPr>
          <p:cNvSpPr>
            <a:spLocks noGrp="1"/>
          </p:cNvSpPr>
          <p:nvPr>
            <p:ph idx="1"/>
          </p:nvPr>
        </p:nvSpPr>
        <p:spPr/>
        <p:txBody>
          <a:bodyPr/>
          <a:lstStyle/>
          <a:p>
            <a:endParaRPr lang="en-US" dirty="0"/>
          </a:p>
          <a:p>
            <a:r>
              <a:rPr lang="en-US" dirty="0"/>
              <a:t>Goal and vision</a:t>
            </a:r>
          </a:p>
          <a:p>
            <a:r>
              <a:rPr lang="en-US" dirty="0"/>
              <a:t>Selection and Planning</a:t>
            </a:r>
          </a:p>
          <a:p>
            <a:r>
              <a:rPr lang="en-US" dirty="0"/>
              <a:t>Community Engagement</a:t>
            </a:r>
          </a:p>
          <a:p>
            <a:r>
              <a:rPr lang="en-US" dirty="0"/>
              <a:t>City Departments Approval </a:t>
            </a:r>
          </a:p>
          <a:p>
            <a:r>
              <a:rPr lang="en-US" dirty="0"/>
              <a:t>Timeline</a:t>
            </a:r>
          </a:p>
        </p:txBody>
      </p:sp>
      <p:sp>
        <p:nvSpPr>
          <p:cNvPr id="7" name="TextBox 6">
            <a:extLst>
              <a:ext uri="{FF2B5EF4-FFF2-40B4-BE49-F238E27FC236}">
                <a16:creationId xmlns:a16="http://schemas.microsoft.com/office/drawing/2014/main" id="{27199506-3481-8A33-6FC6-45CAF8472A5C}"/>
              </a:ext>
            </a:extLst>
          </p:cNvPr>
          <p:cNvSpPr txBox="1"/>
          <p:nvPr/>
        </p:nvSpPr>
        <p:spPr>
          <a:xfrm>
            <a:off x="10403766" y="5781901"/>
            <a:ext cx="1387669" cy="646331"/>
          </a:xfrm>
          <a:prstGeom prst="rect">
            <a:avLst/>
          </a:prstGeom>
          <a:solidFill>
            <a:schemeClr val="accent4"/>
          </a:solidFill>
          <a:ln>
            <a:solidFill>
              <a:schemeClr val="tx1"/>
            </a:solidFill>
          </a:ln>
        </p:spPr>
        <p:txBody>
          <a:bodyPr wrap="square" rtlCol="0">
            <a:spAutoFit/>
          </a:bodyPr>
          <a:lstStyle/>
          <a:p>
            <a:pPr algn="ctr"/>
            <a:r>
              <a:rPr lang="en-US" dirty="0"/>
              <a:t>Next Slide</a:t>
            </a:r>
          </a:p>
          <a:p>
            <a:pPr algn="ctr"/>
            <a:r>
              <a:rPr lang="en-US" dirty="0"/>
              <a:t> Click Here</a:t>
            </a:r>
          </a:p>
        </p:txBody>
      </p:sp>
      <p:pic>
        <p:nvPicPr>
          <p:cNvPr id="48" name="Video 47">
            <a:hlinkClick r:id="" action="ppaction://media"/>
            <a:extLst>
              <a:ext uri="{FF2B5EF4-FFF2-40B4-BE49-F238E27FC236}">
                <a16:creationId xmlns:a16="http://schemas.microsoft.com/office/drawing/2014/main" id="{262A1160-70BB-2EEE-5020-2F3BAF69C923}"/>
              </a:ext>
            </a:extLst>
          </p:cNvPr>
          <p:cNvPicPr>
            <a:picLocks noChangeAspect="1"/>
          </p:cNvPicPr>
          <p:nvPr>
            <a:videoFile r:link="rId1"/>
            <p:extLst>
              <p:ext uri="{DAA4B4D4-6D71-4841-9C94-3DE7FCFB9230}">
                <p14:media xmlns:p14="http://schemas.microsoft.com/office/powerpoint/2010/main" r:embed="rId2">
                  <p14:trim st="1102" end="456"/>
                </p14:media>
              </p:ext>
              <p:ext uri="{42D2F446-02D8-4167-A562-619A0277C38B}">
                <p15:isNarration xmlns:p15="http://schemas.microsoft.com/office/powerpoint/2012/main" val="1"/>
              </p:ext>
            </p:extLst>
          </p:nvPr>
        </p:nvPicPr>
        <p:blipFill>
          <a:blip r:embed="rId6"/>
          <a:srcRect l="21875" r="21875"/>
          <a:stretch>
            <a:fillRect/>
          </a:stretch>
        </p:blipFill>
        <p:spPr>
          <a:xfrm>
            <a:off x="11969524" y="-18289"/>
            <a:ext cx="222475" cy="222475"/>
          </a:xfrm>
          <a:prstGeom prst="ellipse">
            <a:avLst/>
          </a:prstGeom>
        </p:spPr>
      </p:pic>
    </p:spTree>
    <p:extLst>
      <p:ext uri="{BB962C8B-B14F-4D97-AF65-F5344CB8AC3E}">
        <p14:creationId xmlns:p14="http://schemas.microsoft.com/office/powerpoint/2010/main" val="569077831"/>
      </p:ext>
    </p:extLst>
  </p:cSld>
  <p:clrMapOvr>
    <a:masterClrMapping/>
  </p:clrMapOvr>
  <mc:AlternateContent xmlns:mc="http://schemas.openxmlformats.org/markup-compatibility/2006" xmlns:p14="http://schemas.microsoft.com/office/powerpoint/2010/main">
    <mc:Choice Requires="p14">
      <p:transition spd="slow" p14:dur="2000" advTm="24692"/>
    </mc:Choice>
    <mc:Fallback xmlns="">
      <p:transition spd="slow" advTm="2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8"/>
                </p:tgtEl>
              </p:cMediaNode>
            </p:video>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8"/>
                                        </p:tgtEl>
                                      </p:cBhvr>
                                    </p:cmd>
                                  </p:childTnLst>
                                </p:cTn>
                              </p:par>
                            </p:childTnLst>
                          </p:cTn>
                        </p:par>
                      </p:childTnLst>
                    </p:cTn>
                  </p:par>
                </p:childTnLst>
              </p:cTn>
              <p:nextCondLst>
                <p:cond evt="onClick" delay="0">
                  <p:tgtEl>
                    <p:spTgt spid="4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EB5D-C504-369F-0181-B40549076849}"/>
              </a:ext>
            </a:extLst>
          </p:cNvPr>
          <p:cNvSpPr>
            <a:spLocks noGrp="1"/>
          </p:cNvSpPr>
          <p:nvPr>
            <p:ph type="title"/>
          </p:nvPr>
        </p:nvSpPr>
        <p:spPr/>
        <p:txBody>
          <a:bodyPr/>
          <a:lstStyle/>
          <a:p>
            <a:r>
              <a:rPr lang="en-US"/>
              <a:t>FAQ</a:t>
            </a:r>
          </a:p>
        </p:txBody>
      </p:sp>
      <p:sp>
        <p:nvSpPr>
          <p:cNvPr id="3" name="Content Placeholder 2">
            <a:extLst>
              <a:ext uri="{FF2B5EF4-FFF2-40B4-BE49-F238E27FC236}">
                <a16:creationId xmlns:a16="http://schemas.microsoft.com/office/drawing/2014/main" id="{7B09CBDF-8587-28A0-CAD5-7A42FF72228C}"/>
              </a:ext>
            </a:extLst>
          </p:cNvPr>
          <p:cNvSpPr>
            <a:spLocks noGrp="1"/>
          </p:cNvSpPr>
          <p:nvPr>
            <p:ph idx="1"/>
          </p:nvPr>
        </p:nvSpPr>
        <p:spPr/>
        <p:txBody>
          <a:bodyPr/>
          <a:lstStyle/>
          <a:p>
            <a:r>
              <a:rPr lang="en-US" sz="2000"/>
              <a:t>Please consult the complete Super Neighborhood Grants Project Guideline for more in-depth coverage of the requirements. </a:t>
            </a:r>
          </a:p>
        </p:txBody>
      </p:sp>
      <p:sp>
        <p:nvSpPr>
          <p:cNvPr id="8" name="Slide Number Placeholder 7">
            <a:extLst>
              <a:ext uri="{FF2B5EF4-FFF2-40B4-BE49-F238E27FC236}">
                <a16:creationId xmlns:a16="http://schemas.microsoft.com/office/drawing/2014/main" id="{9A841990-F92B-71BE-C206-FC1157F6592B}"/>
              </a:ext>
            </a:extLst>
          </p:cNvPr>
          <p:cNvSpPr>
            <a:spLocks noGrp="1"/>
          </p:cNvSpPr>
          <p:nvPr>
            <p:ph type="sldNum" sz="quarter" idx="12"/>
          </p:nvPr>
        </p:nvSpPr>
        <p:spPr/>
        <p:txBody>
          <a:bodyPr/>
          <a:lstStyle/>
          <a:p>
            <a:fld id="{84D792B7-0397-C047-AE12-1A03F7E3DC83}" type="slidenum">
              <a:rPr lang="en-US" smtClean="0"/>
              <a:t>12</a:t>
            </a:fld>
            <a:endParaRPr lang="en-US"/>
          </a:p>
        </p:txBody>
      </p:sp>
      <p:sp>
        <p:nvSpPr>
          <p:cNvPr id="7" name="Footer Placeholder 6">
            <a:extLst>
              <a:ext uri="{FF2B5EF4-FFF2-40B4-BE49-F238E27FC236}">
                <a16:creationId xmlns:a16="http://schemas.microsoft.com/office/drawing/2014/main" id="{55086353-5676-19E6-895A-6E5719BD8B35}"/>
              </a:ext>
            </a:extLst>
          </p:cNvPr>
          <p:cNvSpPr>
            <a:spLocks noGrp="1"/>
          </p:cNvSpPr>
          <p:nvPr>
            <p:ph type="ftr" sz="quarter" idx="11"/>
          </p:nvPr>
        </p:nvSpPr>
        <p:spPr/>
        <p:txBody>
          <a:bodyPr/>
          <a:lstStyle/>
          <a:p>
            <a:r>
              <a:rPr lang="en-US"/>
              <a:t>SN Grants Program</a:t>
            </a:r>
          </a:p>
        </p:txBody>
      </p:sp>
      <p:sp>
        <p:nvSpPr>
          <p:cNvPr id="6" name="Date Placeholder 5">
            <a:extLst>
              <a:ext uri="{FF2B5EF4-FFF2-40B4-BE49-F238E27FC236}">
                <a16:creationId xmlns:a16="http://schemas.microsoft.com/office/drawing/2014/main" id="{C7AC2FFE-50C5-9217-F17B-6F445151A7FD}"/>
              </a:ext>
            </a:extLst>
          </p:cNvPr>
          <p:cNvSpPr>
            <a:spLocks noGrp="1"/>
          </p:cNvSpPr>
          <p:nvPr>
            <p:ph type="dt" sz="half" idx="10"/>
          </p:nvPr>
        </p:nvSpPr>
        <p:spPr/>
        <p:txBody>
          <a:bodyPr/>
          <a:lstStyle/>
          <a:p>
            <a:r>
              <a:rPr lang="en-US"/>
              <a:t>2024</a:t>
            </a:r>
          </a:p>
        </p:txBody>
      </p:sp>
      <p:pic>
        <p:nvPicPr>
          <p:cNvPr id="12" name="Video 158">
            <a:hlinkClick r:id="" action="ppaction://media"/>
            <a:extLst>
              <a:ext uri="{FF2B5EF4-FFF2-40B4-BE49-F238E27FC236}">
                <a16:creationId xmlns:a16="http://schemas.microsoft.com/office/drawing/2014/main" id="{6B4300FF-2CF5-B940-CCCF-910DD68C186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1875" r="21875"/>
          <a:stretch>
            <a:fillRect/>
          </a:stretch>
        </p:blipFill>
        <p:spPr>
          <a:xfrm>
            <a:off x="11851688" y="0"/>
            <a:ext cx="340311" cy="340311"/>
          </a:xfrm>
          <a:prstGeom prst="ellipse">
            <a:avLst/>
          </a:prstGeom>
        </p:spPr>
      </p:pic>
      <p:sp>
        <p:nvSpPr>
          <p:cNvPr id="4" name="TextBox 3">
            <a:extLst>
              <a:ext uri="{FF2B5EF4-FFF2-40B4-BE49-F238E27FC236}">
                <a16:creationId xmlns:a16="http://schemas.microsoft.com/office/drawing/2014/main" id="{062A312B-09C6-D9BA-E24D-A7F1FF799EB8}"/>
              </a:ext>
            </a:extLst>
          </p:cNvPr>
          <p:cNvSpPr txBox="1"/>
          <p:nvPr/>
        </p:nvSpPr>
        <p:spPr>
          <a:xfrm>
            <a:off x="10804330" y="5790779"/>
            <a:ext cx="1387669" cy="646331"/>
          </a:xfrm>
          <a:prstGeom prst="rect">
            <a:avLst/>
          </a:prstGeom>
          <a:solidFill>
            <a:schemeClr val="accent4"/>
          </a:solidFill>
          <a:ln>
            <a:solidFill>
              <a:schemeClr val="tx1"/>
            </a:solidFill>
          </a:ln>
        </p:spPr>
        <p:txBody>
          <a:bodyPr wrap="square" rtlCol="0">
            <a:spAutoFit/>
          </a:bodyPr>
          <a:lstStyle/>
          <a:p>
            <a:pPr algn="ctr"/>
            <a:r>
              <a:rPr lang="en-US" dirty="0"/>
              <a:t>Next Slide</a:t>
            </a:r>
          </a:p>
          <a:p>
            <a:pPr algn="ctr"/>
            <a:r>
              <a:rPr lang="en-US" dirty="0"/>
              <a:t> Click Here</a:t>
            </a:r>
          </a:p>
        </p:txBody>
      </p:sp>
    </p:spTree>
    <p:extLst>
      <p:ext uri="{BB962C8B-B14F-4D97-AF65-F5344CB8AC3E}">
        <p14:creationId xmlns:p14="http://schemas.microsoft.com/office/powerpoint/2010/main" val="3553386845"/>
      </p:ext>
    </p:extLst>
  </p:cSld>
  <p:clrMapOvr>
    <a:masterClrMapping/>
  </p:clrMapOvr>
  <mc:AlternateContent xmlns:mc="http://schemas.openxmlformats.org/markup-compatibility/2006" xmlns:p14="http://schemas.microsoft.com/office/powerpoint/2010/main">
    <mc:Choice Requires="p14">
      <p:transition spd="slow" p14:dur="2000" advTm="77818"/>
    </mc:Choice>
    <mc:Fallback xmlns="">
      <p:transition spd="slow" advTm="77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1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3F36-81D0-6B02-A324-315BEB5BD14B}"/>
              </a:ext>
            </a:extLst>
          </p:cNvPr>
          <p:cNvSpPr>
            <a:spLocks noGrp="1"/>
          </p:cNvSpPr>
          <p:nvPr>
            <p:ph type="title"/>
          </p:nvPr>
        </p:nvSpPr>
        <p:spPr/>
        <p:txBody>
          <a:bodyPr/>
          <a:lstStyle/>
          <a:p>
            <a:r>
              <a:rPr lang="en-US" sz="4000">
                <a:latin typeface="Felix Titling" panose="020F0502020204030204" pitchFamily="34" charset="0"/>
                <a:cs typeface="Felix Titling" panose="020F0502020204030204" pitchFamily="34" charset="0"/>
              </a:rPr>
              <a:t>FAQ</a:t>
            </a:r>
            <a:endParaRPr lang="en-US"/>
          </a:p>
        </p:txBody>
      </p:sp>
      <p:sp>
        <p:nvSpPr>
          <p:cNvPr id="6" name="Slide Number Placeholder 5">
            <a:extLst>
              <a:ext uri="{FF2B5EF4-FFF2-40B4-BE49-F238E27FC236}">
                <a16:creationId xmlns:a16="http://schemas.microsoft.com/office/drawing/2014/main" id="{4281C962-E1A1-9F72-9DC0-11EE1CD223C7}"/>
              </a:ext>
            </a:extLst>
          </p:cNvPr>
          <p:cNvSpPr>
            <a:spLocks noGrp="1"/>
          </p:cNvSpPr>
          <p:nvPr>
            <p:ph type="sldNum" sz="quarter" idx="12"/>
          </p:nvPr>
        </p:nvSpPr>
        <p:spPr/>
        <p:txBody>
          <a:bodyPr/>
          <a:lstStyle/>
          <a:p>
            <a:fld id="{84D792B7-0397-C047-AE12-1A03F7E3DC83}" type="slidenum">
              <a:rPr lang="en-US" smtClean="0"/>
              <a:t>13</a:t>
            </a:fld>
            <a:endParaRPr lang="en-US"/>
          </a:p>
        </p:txBody>
      </p:sp>
      <p:sp>
        <p:nvSpPr>
          <p:cNvPr id="5" name="Footer Placeholder 4">
            <a:extLst>
              <a:ext uri="{FF2B5EF4-FFF2-40B4-BE49-F238E27FC236}">
                <a16:creationId xmlns:a16="http://schemas.microsoft.com/office/drawing/2014/main" id="{8B2AB8C7-9C66-B919-A228-78E31C859A12}"/>
              </a:ext>
            </a:extLst>
          </p:cNvPr>
          <p:cNvSpPr>
            <a:spLocks noGrp="1"/>
          </p:cNvSpPr>
          <p:nvPr>
            <p:ph type="ftr" sz="quarter" idx="11"/>
          </p:nvPr>
        </p:nvSpPr>
        <p:spPr/>
        <p:txBody>
          <a:bodyPr/>
          <a:lstStyle/>
          <a:p>
            <a:r>
              <a:rPr lang="en-US"/>
              <a:t>SN Grants Program</a:t>
            </a:r>
          </a:p>
        </p:txBody>
      </p:sp>
      <p:sp>
        <p:nvSpPr>
          <p:cNvPr id="3" name="Date Placeholder 2">
            <a:extLst>
              <a:ext uri="{FF2B5EF4-FFF2-40B4-BE49-F238E27FC236}">
                <a16:creationId xmlns:a16="http://schemas.microsoft.com/office/drawing/2014/main" id="{537D96E2-CFC2-D9C7-9D93-34CF4E4D4EB0}"/>
              </a:ext>
            </a:extLst>
          </p:cNvPr>
          <p:cNvSpPr>
            <a:spLocks noGrp="1"/>
          </p:cNvSpPr>
          <p:nvPr>
            <p:ph type="dt" sz="half" idx="10"/>
          </p:nvPr>
        </p:nvSpPr>
        <p:spPr/>
        <p:txBody>
          <a:bodyPr/>
          <a:lstStyle/>
          <a:p>
            <a:r>
              <a:rPr lang="en-US"/>
              <a:t>2024</a:t>
            </a:r>
          </a:p>
        </p:txBody>
      </p:sp>
      <p:sp>
        <p:nvSpPr>
          <p:cNvPr id="8" name="Content Placeholder 7">
            <a:extLst>
              <a:ext uri="{FF2B5EF4-FFF2-40B4-BE49-F238E27FC236}">
                <a16:creationId xmlns:a16="http://schemas.microsoft.com/office/drawing/2014/main" id="{82653577-4B34-95A2-710B-1580852F8F92}"/>
              </a:ext>
            </a:extLst>
          </p:cNvPr>
          <p:cNvSpPr>
            <a:spLocks noGrp="1"/>
          </p:cNvSpPr>
          <p:nvPr>
            <p:ph idx="1"/>
          </p:nvPr>
        </p:nvSpPr>
        <p:spPr/>
        <p:txBody>
          <a:bodyPr/>
          <a:lstStyle/>
          <a:p>
            <a:pPr marL="0" indent="0">
              <a:lnSpc>
                <a:spcPct val="107000"/>
              </a:lnSpc>
              <a:spcBef>
                <a:spcPts val="0"/>
              </a:spcBef>
              <a:buNone/>
            </a:pPr>
            <a:r>
              <a:rPr lang="en-US" sz="2000" kern="100">
                <a:effectLst/>
                <a:latin typeface="Calibri" panose="020F0502020204030204" pitchFamily="34" charset="0"/>
                <a:ea typeface="Calibri" panose="020F0502020204030204" pitchFamily="34" charset="0"/>
                <a:cs typeface="Times New Roman" panose="02020603050405020304" pitchFamily="18" charset="0"/>
              </a:rPr>
              <a:t>When can we apply? </a:t>
            </a:r>
          </a:p>
          <a:p>
            <a:pPr lvl="1">
              <a:lnSpc>
                <a:spcPct val="107000"/>
              </a:lnSpc>
              <a:spcBef>
                <a:spcPts val="0"/>
              </a:spcBef>
              <a:buFont typeface="Arial" panose="020B0604020202020204" pitchFamily="34" charset="0"/>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Application packages will be accepted beginning January 26th through March 1</a:t>
            </a:r>
            <a:r>
              <a:rPr lang="en-US" sz="2000" kern="100" baseline="30000">
                <a:effectLst/>
                <a:latin typeface="Calibri" panose="020F0502020204030204" pitchFamily="34" charset="0"/>
                <a:ea typeface="Calibri" panose="020F0502020204030204" pitchFamily="34" charset="0"/>
                <a:cs typeface="Times New Roman" panose="02020603050405020304" pitchFamily="18" charset="0"/>
              </a:rPr>
              <a:t>st</a:t>
            </a:r>
            <a:r>
              <a:rPr lang="en-US" sz="2000" kern="100">
                <a:effectLst/>
                <a:latin typeface="Calibri" panose="020F0502020204030204" pitchFamily="34" charset="0"/>
                <a:ea typeface="Calibri" panose="020F0502020204030204" pitchFamily="34" charset="0"/>
                <a:cs typeface="Times New Roman" panose="02020603050405020304" pitchFamily="18" charset="0"/>
              </a:rPr>
              <a:t>. </a:t>
            </a:r>
          </a:p>
          <a:p>
            <a:pPr marL="283464" lvl="1" indent="0">
              <a:lnSpc>
                <a:spcPct val="107000"/>
              </a:lnSpc>
              <a:spcBef>
                <a:spcPts val="0"/>
              </a:spcBef>
              <a:buNone/>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2000" kern="100">
                <a:effectLst/>
                <a:latin typeface="Calibri" panose="020F0502020204030204" pitchFamily="34" charset="0"/>
                <a:ea typeface="Calibri" panose="020F0502020204030204" pitchFamily="34" charset="0"/>
                <a:cs typeface="Times New Roman" panose="02020603050405020304" pitchFamily="18" charset="0"/>
              </a:rPr>
              <a:t>When can the project start? When must the project be completed? </a:t>
            </a:r>
          </a:p>
          <a:p>
            <a:pPr lvl="1">
              <a:lnSpc>
                <a:spcPct val="107000"/>
              </a:lnSpc>
              <a:spcBef>
                <a:spcPts val="0"/>
              </a:spcBef>
              <a:buFont typeface="Arial" panose="020B0604020202020204" pitchFamily="34" charset="0"/>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The funded part of a project can be started only </a:t>
            </a:r>
            <a:r>
              <a:rPr lang="en-US" sz="2000" b="1" kern="100">
                <a:effectLst/>
                <a:latin typeface="Calibri" panose="020F0502020204030204" pitchFamily="34" charset="0"/>
                <a:ea typeface="Calibri" panose="020F0502020204030204" pitchFamily="34" charset="0"/>
                <a:cs typeface="Times New Roman" panose="02020603050405020304" pitchFamily="18" charset="0"/>
              </a:rPr>
              <a:t>AFTER</a:t>
            </a:r>
            <a:r>
              <a:rPr lang="en-US" sz="2000" kern="100">
                <a:effectLst/>
                <a:latin typeface="Calibri" panose="020F0502020204030204" pitchFamily="34" charset="0"/>
                <a:ea typeface="Calibri" panose="020F0502020204030204" pitchFamily="34" charset="0"/>
                <a:cs typeface="Times New Roman" panose="02020603050405020304" pitchFamily="18" charset="0"/>
              </a:rPr>
              <a:t> a notification of application award by the City of Houston has been issued to your organization. The project must be </a:t>
            </a:r>
            <a:r>
              <a:rPr lang="en-US" sz="2000" b="1" kern="100">
                <a:effectLst/>
                <a:latin typeface="Calibri" panose="020F0502020204030204" pitchFamily="34" charset="0"/>
                <a:ea typeface="Calibri" panose="020F0502020204030204" pitchFamily="34" charset="0"/>
                <a:cs typeface="Times New Roman" panose="02020603050405020304" pitchFamily="18" charset="0"/>
              </a:rPr>
              <a:t>completed</a:t>
            </a:r>
            <a:r>
              <a:rPr lang="en-US" sz="2000" kern="100">
                <a:effectLst/>
                <a:latin typeface="Calibri" panose="020F0502020204030204" pitchFamily="34" charset="0"/>
                <a:ea typeface="Calibri" panose="020F0502020204030204" pitchFamily="34" charset="0"/>
                <a:cs typeface="Times New Roman" panose="02020603050405020304" pitchFamily="18" charset="0"/>
              </a:rPr>
              <a:t> with financial supporting documentation submitted by June 28, 2024 </a:t>
            </a:r>
          </a:p>
          <a:p>
            <a:pPr marL="283464" lvl="1" indent="0">
              <a:lnSpc>
                <a:spcPct val="107000"/>
              </a:lnSpc>
              <a:spcBef>
                <a:spcPts val="0"/>
              </a:spcBef>
              <a:buNone/>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2000" kern="100">
                <a:effectLst/>
                <a:latin typeface="Calibri" panose="020F0502020204030204" pitchFamily="34" charset="0"/>
                <a:ea typeface="Calibri" panose="020F0502020204030204" pitchFamily="34" charset="0"/>
                <a:cs typeface="Times New Roman" panose="02020603050405020304" pitchFamily="18" charset="0"/>
              </a:rPr>
              <a:t>When is the deadline to submit an application? </a:t>
            </a:r>
          </a:p>
          <a:p>
            <a:pPr lvl="1">
              <a:lnSpc>
                <a:spcPct val="107000"/>
              </a:lnSpc>
              <a:spcBef>
                <a:spcPts val="0"/>
              </a:spcBef>
              <a:buFont typeface="Arial" panose="020B0604020202020204" pitchFamily="34" charset="0"/>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The deadline to submit an application packet this year is Friday, March 1, 2024, by 5pm.</a:t>
            </a:r>
          </a:p>
          <a:p>
            <a:pPr marL="283464" lvl="1" indent="0">
              <a:lnSpc>
                <a:spcPct val="107000"/>
              </a:lnSpc>
              <a:spcBef>
                <a:spcPts val="0"/>
              </a:spcBef>
              <a:buNone/>
            </a:pPr>
            <a:endParaRPr lang="en-US" sz="2000" kern="10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a:p>
        </p:txBody>
      </p:sp>
      <p:sp>
        <p:nvSpPr>
          <p:cNvPr id="4" name="TextBox 3">
            <a:extLst>
              <a:ext uri="{FF2B5EF4-FFF2-40B4-BE49-F238E27FC236}">
                <a16:creationId xmlns:a16="http://schemas.microsoft.com/office/drawing/2014/main" id="{DC90D77E-D2DB-AE03-165A-91EB51977E7E}"/>
              </a:ext>
            </a:extLst>
          </p:cNvPr>
          <p:cNvSpPr txBox="1"/>
          <p:nvPr/>
        </p:nvSpPr>
        <p:spPr>
          <a:xfrm>
            <a:off x="10403766" y="5781901"/>
            <a:ext cx="1387669" cy="646331"/>
          </a:xfrm>
          <a:prstGeom prst="rect">
            <a:avLst/>
          </a:prstGeom>
          <a:solidFill>
            <a:schemeClr val="accent4"/>
          </a:solidFill>
          <a:ln>
            <a:solidFill>
              <a:schemeClr val="tx1"/>
            </a:solidFill>
          </a:ln>
        </p:spPr>
        <p:txBody>
          <a:bodyPr wrap="square" rtlCol="0">
            <a:spAutoFit/>
          </a:bodyPr>
          <a:lstStyle/>
          <a:p>
            <a:pPr algn="ctr"/>
            <a:r>
              <a:rPr lang="en-US" dirty="0"/>
              <a:t>Next Slide</a:t>
            </a:r>
          </a:p>
          <a:p>
            <a:pPr algn="ctr"/>
            <a:r>
              <a:rPr lang="en-US" dirty="0"/>
              <a:t> Click Here</a:t>
            </a:r>
          </a:p>
        </p:txBody>
      </p:sp>
    </p:spTree>
    <p:extLst>
      <p:ext uri="{BB962C8B-B14F-4D97-AF65-F5344CB8AC3E}">
        <p14:creationId xmlns:p14="http://schemas.microsoft.com/office/powerpoint/2010/main" val="904965696"/>
      </p:ext>
    </p:extLst>
  </p:cSld>
  <p:clrMapOvr>
    <a:masterClrMapping/>
  </p:clrMapOvr>
  <mc:AlternateContent xmlns:mc="http://schemas.openxmlformats.org/markup-compatibility/2006" xmlns:p14="http://schemas.microsoft.com/office/powerpoint/2010/main">
    <mc:Choice Requires="p14">
      <p:transition spd="slow" p14:dur="2000" advTm="201"/>
    </mc:Choice>
    <mc:Fallback xmlns="">
      <p:transition spd="slow" advTm="20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3F36-81D0-6B02-A324-315BEB5BD14B}"/>
              </a:ext>
            </a:extLst>
          </p:cNvPr>
          <p:cNvSpPr>
            <a:spLocks noGrp="1"/>
          </p:cNvSpPr>
          <p:nvPr>
            <p:ph type="title"/>
          </p:nvPr>
        </p:nvSpPr>
        <p:spPr/>
        <p:txBody>
          <a:bodyPr/>
          <a:lstStyle/>
          <a:p>
            <a:r>
              <a:rPr lang="en-US" sz="4000">
                <a:latin typeface="Felix Titling" panose="020F0502020204030204" pitchFamily="34" charset="0"/>
                <a:cs typeface="Felix Titling" panose="020F0502020204030204" pitchFamily="34" charset="0"/>
              </a:rPr>
              <a:t>FAQ</a:t>
            </a:r>
            <a:endParaRPr lang="en-US"/>
          </a:p>
        </p:txBody>
      </p:sp>
      <p:sp>
        <p:nvSpPr>
          <p:cNvPr id="6" name="Slide Number Placeholder 5">
            <a:extLst>
              <a:ext uri="{FF2B5EF4-FFF2-40B4-BE49-F238E27FC236}">
                <a16:creationId xmlns:a16="http://schemas.microsoft.com/office/drawing/2014/main" id="{4281C962-E1A1-9F72-9DC0-11EE1CD223C7}"/>
              </a:ext>
            </a:extLst>
          </p:cNvPr>
          <p:cNvSpPr>
            <a:spLocks noGrp="1"/>
          </p:cNvSpPr>
          <p:nvPr>
            <p:ph type="sldNum" sz="quarter" idx="12"/>
          </p:nvPr>
        </p:nvSpPr>
        <p:spPr/>
        <p:txBody>
          <a:bodyPr/>
          <a:lstStyle/>
          <a:p>
            <a:fld id="{84D792B7-0397-C047-AE12-1A03F7E3DC83}" type="slidenum">
              <a:rPr lang="en-US" smtClean="0"/>
              <a:t>14</a:t>
            </a:fld>
            <a:endParaRPr lang="en-US"/>
          </a:p>
        </p:txBody>
      </p:sp>
      <p:sp>
        <p:nvSpPr>
          <p:cNvPr id="5" name="Footer Placeholder 4">
            <a:extLst>
              <a:ext uri="{FF2B5EF4-FFF2-40B4-BE49-F238E27FC236}">
                <a16:creationId xmlns:a16="http://schemas.microsoft.com/office/drawing/2014/main" id="{8B2AB8C7-9C66-B919-A228-78E31C859A12}"/>
              </a:ext>
            </a:extLst>
          </p:cNvPr>
          <p:cNvSpPr>
            <a:spLocks noGrp="1"/>
          </p:cNvSpPr>
          <p:nvPr>
            <p:ph type="ftr" sz="quarter" idx="11"/>
          </p:nvPr>
        </p:nvSpPr>
        <p:spPr/>
        <p:txBody>
          <a:bodyPr/>
          <a:lstStyle/>
          <a:p>
            <a:r>
              <a:rPr lang="en-US"/>
              <a:t>SN Grants Program</a:t>
            </a:r>
          </a:p>
        </p:txBody>
      </p:sp>
      <p:sp>
        <p:nvSpPr>
          <p:cNvPr id="3" name="Date Placeholder 2">
            <a:extLst>
              <a:ext uri="{FF2B5EF4-FFF2-40B4-BE49-F238E27FC236}">
                <a16:creationId xmlns:a16="http://schemas.microsoft.com/office/drawing/2014/main" id="{537D96E2-CFC2-D9C7-9D93-34CF4E4D4EB0}"/>
              </a:ext>
            </a:extLst>
          </p:cNvPr>
          <p:cNvSpPr>
            <a:spLocks noGrp="1"/>
          </p:cNvSpPr>
          <p:nvPr>
            <p:ph type="dt" sz="half" idx="10"/>
          </p:nvPr>
        </p:nvSpPr>
        <p:spPr/>
        <p:txBody>
          <a:bodyPr/>
          <a:lstStyle/>
          <a:p>
            <a:r>
              <a:rPr lang="en-US"/>
              <a:t>2024</a:t>
            </a:r>
          </a:p>
        </p:txBody>
      </p:sp>
      <p:sp>
        <p:nvSpPr>
          <p:cNvPr id="8" name="Content Placeholder 7">
            <a:extLst>
              <a:ext uri="{FF2B5EF4-FFF2-40B4-BE49-F238E27FC236}">
                <a16:creationId xmlns:a16="http://schemas.microsoft.com/office/drawing/2014/main" id="{82653577-4B34-95A2-710B-1580852F8F92}"/>
              </a:ext>
            </a:extLst>
          </p:cNvPr>
          <p:cNvSpPr>
            <a:spLocks noGrp="1"/>
          </p:cNvSpPr>
          <p:nvPr>
            <p:ph idx="1"/>
          </p:nvPr>
        </p:nvSpPr>
        <p:spPr/>
        <p:txBody>
          <a:bodyPr/>
          <a:lstStyle/>
          <a:p>
            <a:pPr lvl="1">
              <a:lnSpc>
                <a:spcPct val="107000"/>
              </a:lnSpc>
              <a:spcBef>
                <a:spcPts val="0"/>
              </a:spcBef>
              <a:buFont typeface="Arial" panose="020B0604020202020204" pitchFamily="34" charset="0"/>
              <a:buChar char="•"/>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2000" kern="100">
                <a:latin typeface="Calibri" panose="020F0502020204030204" pitchFamily="34" charset="0"/>
                <a:ea typeface="Calibri" panose="020F0502020204030204" pitchFamily="34" charset="0"/>
                <a:cs typeface="Times New Roman" panose="02020603050405020304" pitchFamily="18" charset="0"/>
              </a:rPr>
              <a:t>Can the project period be extended beyond the deadline? </a:t>
            </a:r>
          </a:p>
          <a:p>
            <a:pPr lvl="1">
              <a:lnSpc>
                <a:spcPct val="107000"/>
              </a:lnSpc>
              <a:spcBef>
                <a:spcPts val="0"/>
              </a:spcBef>
              <a:buFont typeface="Arial" panose="020B0604020202020204" pitchFamily="34" charset="0"/>
              <a:buChar char="•"/>
            </a:pPr>
            <a:r>
              <a:rPr lang="en-US" sz="2000" kern="100">
                <a:latin typeface="Calibri" panose="020F0502020204030204" pitchFamily="34" charset="0"/>
                <a:ea typeface="Calibri" panose="020F0502020204030204" pitchFamily="34" charset="0"/>
                <a:cs typeface="Times New Roman" panose="02020603050405020304" pitchFamily="18" charset="0"/>
              </a:rPr>
              <a:t>No. The project must be completed by June 28</a:t>
            </a:r>
            <a:r>
              <a:rPr lang="en-US" sz="2000" kern="100" baseline="30000">
                <a:latin typeface="Calibri" panose="020F0502020204030204" pitchFamily="34" charset="0"/>
                <a:ea typeface="Calibri" panose="020F0502020204030204" pitchFamily="34" charset="0"/>
                <a:cs typeface="Times New Roman" panose="02020603050405020304" pitchFamily="18" charset="0"/>
              </a:rPr>
              <a:t>th</a:t>
            </a:r>
            <a:r>
              <a:rPr lang="en-US" sz="2000" kern="100">
                <a:latin typeface="Calibri" panose="020F0502020204030204" pitchFamily="34" charset="0"/>
                <a:ea typeface="Calibri" panose="020F0502020204030204" pitchFamily="34" charset="0"/>
                <a:cs typeface="Times New Roman" panose="02020603050405020304" pitchFamily="18" charset="0"/>
              </a:rPr>
              <a:t>. Funding for this grant is provided through City funds and we must adhere to the city fiscal budget year which ends in June. </a:t>
            </a:r>
          </a:p>
          <a:p>
            <a:pPr marL="283464" lvl="1" indent="0">
              <a:lnSpc>
                <a:spcPct val="107000"/>
              </a:lnSpc>
              <a:spcBef>
                <a:spcPts val="0"/>
              </a:spcBef>
              <a:buNone/>
            </a:pPr>
            <a:endParaRPr lang="en-US" sz="2000" kern="1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2000" kern="100">
                <a:latin typeface="Calibri" panose="020F0502020204030204" pitchFamily="34" charset="0"/>
                <a:ea typeface="Calibri" panose="020F0502020204030204" pitchFamily="34" charset="0"/>
                <a:cs typeface="Times New Roman" panose="02020603050405020304" pitchFamily="18" charset="0"/>
              </a:rPr>
              <a:t>We already have a vendor number; do we need to reapply?</a:t>
            </a:r>
          </a:p>
          <a:p>
            <a:pPr lvl="1">
              <a:lnSpc>
                <a:spcPct val="107000"/>
              </a:lnSpc>
              <a:spcBef>
                <a:spcPts val="0"/>
              </a:spcBef>
              <a:buFont typeface="Arial" panose="020B0604020202020204" pitchFamily="34" charset="0"/>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No. If you have previously registered with the City of Houston and have a vendor number, please </a:t>
            </a:r>
            <a:r>
              <a:rPr lang="en-US" sz="2000" b="1" kern="100">
                <a:effectLst/>
                <a:latin typeface="Calibri" panose="020F0502020204030204" pitchFamily="34" charset="0"/>
                <a:ea typeface="Calibri" panose="020F0502020204030204" pitchFamily="34" charset="0"/>
                <a:cs typeface="Times New Roman" panose="02020603050405020304" pitchFamily="18" charset="0"/>
              </a:rPr>
              <a:t>DO NOT </a:t>
            </a:r>
            <a:r>
              <a:rPr lang="en-US" sz="2000" kern="100">
                <a:effectLst/>
                <a:latin typeface="Calibri" panose="020F0502020204030204" pitchFamily="34" charset="0"/>
                <a:ea typeface="Calibri" panose="020F0502020204030204" pitchFamily="34" charset="0"/>
                <a:cs typeface="Times New Roman" panose="02020603050405020304" pitchFamily="18" charset="0"/>
              </a:rPr>
              <a:t>use New Supplier Registration link to avoid duplication</a:t>
            </a:r>
          </a:p>
          <a:p>
            <a:pPr lvl="1">
              <a:lnSpc>
                <a:spcPct val="107000"/>
              </a:lnSpc>
              <a:spcBef>
                <a:spcPts val="0"/>
              </a:spcBef>
            </a:pPr>
            <a:endParaRPr lang="en-US" sz="2000" kern="10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a:p>
        </p:txBody>
      </p:sp>
      <p:sp>
        <p:nvSpPr>
          <p:cNvPr id="4" name="TextBox 3">
            <a:extLst>
              <a:ext uri="{FF2B5EF4-FFF2-40B4-BE49-F238E27FC236}">
                <a16:creationId xmlns:a16="http://schemas.microsoft.com/office/drawing/2014/main" id="{A1CD8804-E139-4C70-5585-FC87E89A9A12}"/>
              </a:ext>
            </a:extLst>
          </p:cNvPr>
          <p:cNvSpPr txBox="1"/>
          <p:nvPr/>
        </p:nvSpPr>
        <p:spPr>
          <a:xfrm>
            <a:off x="10403766" y="5781901"/>
            <a:ext cx="1387669" cy="646331"/>
          </a:xfrm>
          <a:prstGeom prst="rect">
            <a:avLst/>
          </a:prstGeom>
          <a:solidFill>
            <a:schemeClr val="accent4"/>
          </a:solidFill>
          <a:ln>
            <a:solidFill>
              <a:schemeClr val="tx1"/>
            </a:solidFill>
          </a:ln>
        </p:spPr>
        <p:txBody>
          <a:bodyPr wrap="square" rtlCol="0">
            <a:spAutoFit/>
          </a:bodyPr>
          <a:lstStyle/>
          <a:p>
            <a:pPr algn="ctr"/>
            <a:r>
              <a:rPr lang="en-US"/>
              <a:t>Next Slide</a:t>
            </a:r>
          </a:p>
          <a:p>
            <a:pPr algn="ctr"/>
            <a:r>
              <a:rPr lang="en-US"/>
              <a:t> Click Here</a:t>
            </a:r>
          </a:p>
        </p:txBody>
      </p:sp>
    </p:spTree>
    <p:extLst>
      <p:ext uri="{BB962C8B-B14F-4D97-AF65-F5344CB8AC3E}">
        <p14:creationId xmlns:p14="http://schemas.microsoft.com/office/powerpoint/2010/main" val="2293986917"/>
      </p:ext>
    </p:extLst>
  </p:cSld>
  <p:clrMapOvr>
    <a:masterClrMapping/>
  </p:clrMapOvr>
  <mc:AlternateContent xmlns:mc="http://schemas.openxmlformats.org/markup-compatibility/2006" xmlns:p14="http://schemas.microsoft.com/office/powerpoint/2010/main">
    <mc:Choice Requires="p14">
      <p:transition spd="slow" p14:dur="2000" advTm="88020"/>
    </mc:Choice>
    <mc:Fallback xmlns="">
      <p:transition spd="slow" advTm="8802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8761-2537-7A8E-AAF5-0200BA27447A}"/>
              </a:ext>
            </a:extLst>
          </p:cNvPr>
          <p:cNvSpPr>
            <a:spLocks noGrp="1"/>
          </p:cNvSpPr>
          <p:nvPr>
            <p:ph type="title"/>
          </p:nvPr>
        </p:nvSpPr>
        <p:spPr/>
        <p:txBody>
          <a:bodyPr/>
          <a:lstStyle/>
          <a:p>
            <a:r>
              <a:rPr lang="en-US"/>
              <a:t>THANK YOU</a:t>
            </a:r>
          </a:p>
        </p:txBody>
      </p:sp>
      <p:sp>
        <p:nvSpPr>
          <p:cNvPr id="11" name="Text Placeholder 10">
            <a:extLst>
              <a:ext uri="{FF2B5EF4-FFF2-40B4-BE49-F238E27FC236}">
                <a16:creationId xmlns:a16="http://schemas.microsoft.com/office/drawing/2014/main" id="{5C6928F1-4E3C-0C3A-F853-910AF3D19460}"/>
              </a:ext>
            </a:extLst>
          </p:cNvPr>
          <p:cNvSpPr>
            <a:spLocks noGrp="1"/>
          </p:cNvSpPr>
          <p:nvPr>
            <p:ph type="body" sz="quarter" idx="14"/>
          </p:nvPr>
        </p:nvSpPr>
        <p:spPr/>
        <p:txBody>
          <a:bodyPr/>
          <a:lstStyle/>
          <a:p>
            <a:r>
              <a:rPr lang="en-US"/>
              <a:t>MAYOR’S ASSISTANCE Office</a:t>
            </a:r>
          </a:p>
        </p:txBody>
      </p:sp>
      <p:sp>
        <p:nvSpPr>
          <p:cNvPr id="12" name="Text Placeholder 11">
            <a:extLst>
              <a:ext uri="{FF2B5EF4-FFF2-40B4-BE49-F238E27FC236}">
                <a16:creationId xmlns:a16="http://schemas.microsoft.com/office/drawing/2014/main" id="{C07C030C-4EF2-A28B-3096-012353B7BA33}"/>
              </a:ext>
            </a:extLst>
          </p:cNvPr>
          <p:cNvSpPr>
            <a:spLocks noGrp="1"/>
          </p:cNvSpPr>
          <p:nvPr>
            <p:ph type="body" sz="quarter" idx="15"/>
          </p:nvPr>
        </p:nvSpPr>
        <p:spPr/>
        <p:txBody>
          <a:bodyPr/>
          <a:lstStyle/>
          <a:p>
            <a:r>
              <a:rPr lang="en-US"/>
              <a:t>SANDRA.CORTEZ@HOUSTONTX.GOV</a:t>
            </a:r>
          </a:p>
        </p:txBody>
      </p:sp>
      <p:sp>
        <p:nvSpPr>
          <p:cNvPr id="13" name="Text Placeholder 12">
            <a:extLst>
              <a:ext uri="{FF2B5EF4-FFF2-40B4-BE49-F238E27FC236}">
                <a16:creationId xmlns:a16="http://schemas.microsoft.com/office/drawing/2014/main" id="{D48DB40D-F8D7-F5E6-8321-429766754196}"/>
              </a:ext>
            </a:extLst>
          </p:cNvPr>
          <p:cNvSpPr>
            <a:spLocks noGrp="1"/>
          </p:cNvSpPr>
          <p:nvPr>
            <p:ph type="body" sz="quarter" idx="16"/>
          </p:nvPr>
        </p:nvSpPr>
        <p:spPr/>
        <p:txBody>
          <a:bodyPr/>
          <a:lstStyle/>
          <a:p>
            <a:r>
              <a:rPr lang="en-US">
                <a:hlinkClick r:id="rId5"/>
              </a:rPr>
              <a:t>Department of Neighborhoods Super Neighborhoods Grant (houstontx.gov)</a:t>
            </a:r>
            <a:endParaRPr lang="en-US"/>
          </a:p>
        </p:txBody>
      </p:sp>
      <p:pic>
        <p:nvPicPr>
          <p:cNvPr id="9" name="Picture Placeholder 8" descr="A building with a fountain and trees&#10;&#10;Description automatically generated">
            <a:extLst>
              <a:ext uri="{FF2B5EF4-FFF2-40B4-BE49-F238E27FC236}">
                <a16:creationId xmlns:a16="http://schemas.microsoft.com/office/drawing/2014/main" id="{177F2B7E-4D7B-D8EE-F275-B4C7E2A4565C}"/>
              </a:ext>
            </a:extLst>
          </p:cNvPr>
          <p:cNvPicPr>
            <a:picLocks noGrp="1" noChangeAspect="1"/>
          </p:cNvPicPr>
          <p:nvPr>
            <p:ph type="pic" sz="quarter" idx="13"/>
          </p:nvPr>
        </p:nvPicPr>
        <p:blipFill>
          <a:blip r:embed="rId6"/>
          <a:srcRect l="8688" r="8688"/>
          <a:stretch>
            <a:fillRect/>
          </a:stretch>
        </p:blipFill>
        <p:spPr/>
      </p:pic>
      <p:pic>
        <p:nvPicPr>
          <p:cNvPr id="4" name="Video 10">
            <a:hlinkClick r:id="" action="ppaction://media"/>
            <a:extLst>
              <a:ext uri="{FF2B5EF4-FFF2-40B4-BE49-F238E27FC236}">
                <a16:creationId xmlns:a16="http://schemas.microsoft.com/office/drawing/2014/main" id="{D9A29FCD-3C0B-2380-CC2C-D0BCA557A995}"/>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21875" r="21875"/>
          <a:stretch>
            <a:fillRect/>
          </a:stretch>
        </p:blipFill>
        <p:spPr>
          <a:xfrm>
            <a:off x="11913833" y="-8877"/>
            <a:ext cx="278167" cy="278167"/>
          </a:xfrm>
          <a:prstGeom prst="ellipse">
            <a:avLst/>
          </a:prstGeom>
        </p:spPr>
      </p:pic>
    </p:spTree>
    <p:extLst>
      <p:ext uri="{BB962C8B-B14F-4D97-AF65-F5344CB8AC3E}">
        <p14:creationId xmlns:p14="http://schemas.microsoft.com/office/powerpoint/2010/main" val="1625759874"/>
      </p:ext>
    </p:extLst>
  </p:cSld>
  <p:clrMapOvr>
    <a:masterClrMapping/>
  </p:clrMapOvr>
  <mc:AlternateContent xmlns:mc="http://schemas.openxmlformats.org/markup-compatibility/2006" xmlns:p14="http://schemas.microsoft.com/office/powerpoint/2010/main">
    <mc:Choice Requires="p14">
      <p:transition spd="slow" p14:dur="2000" advTm="25160"/>
    </mc:Choice>
    <mc:Fallback xmlns="">
      <p:transition spd="slow" advTm="2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BD9FBF-BDEA-E2A9-5AC0-F365EF1CA195}"/>
              </a:ext>
            </a:extLst>
          </p:cNvPr>
          <p:cNvSpPr>
            <a:spLocks noGrp="1"/>
          </p:cNvSpPr>
          <p:nvPr>
            <p:ph type="title"/>
          </p:nvPr>
        </p:nvSpPr>
        <p:spPr/>
        <p:txBody>
          <a:bodyPr/>
          <a:lstStyle/>
          <a:p>
            <a:r>
              <a:rPr lang="en-US"/>
              <a:t>Agenda</a:t>
            </a:r>
          </a:p>
        </p:txBody>
      </p:sp>
      <p:graphicFrame>
        <p:nvGraphicFramePr>
          <p:cNvPr id="11" name="Table 11">
            <a:extLst>
              <a:ext uri="{FF2B5EF4-FFF2-40B4-BE49-F238E27FC236}">
                <a16:creationId xmlns:a16="http://schemas.microsoft.com/office/drawing/2014/main" id="{0B69E8E6-9D16-D9E3-B5C1-6F6E6588BF6A}"/>
              </a:ext>
            </a:extLst>
          </p:cNvPr>
          <p:cNvGraphicFramePr>
            <a:graphicFrameLocks noGrp="1"/>
          </p:cNvGraphicFramePr>
          <p:nvPr>
            <p:ph idx="1"/>
            <p:extLst>
              <p:ext uri="{D42A27DB-BD31-4B8C-83A1-F6EECF244321}">
                <p14:modId xmlns:p14="http://schemas.microsoft.com/office/powerpoint/2010/main" val="1381833292"/>
              </p:ext>
            </p:extLst>
          </p:nvPr>
        </p:nvGraphicFramePr>
        <p:xfrm>
          <a:off x="4856163" y="2212975"/>
          <a:ext cx="7335836" cy="4645025"/>
        </p:xfrm>
        <a:graphic>
          <a:graphicData uri="http://schemas.openxmlformats.org/drawingml/2006/table">
            <a:tbl>
              <a:tblPr firstRow="1" bandRow="1"/>
              <a:tblGrid>
                <a:gridCol w="797877">
                  <a:extLst>
                    <a:ext uri="{9D8B030D-6E8A-4147-A177-3AD203B41FA5}">
                      <a16:colId xmlns:a16="http://schemas.microsoft.com/office/drawing/2014/main" val="1680321436"/>
                    </a:ext>
                  </a:extLst>
                </a:gridCol>
                <a:gridCol w="6537959">
                  <a:extLst>
                    <a:ext uri="{9D8B030D-6E8A-4147-A177-3AD203B41FA5}">
                      <a16:colId xmlns:a16="http://schemas.microsoft.com/office/drawing/2014/main" val="1621479666"/>
                    </a:ext>
                  </a:extLst>
                </a:gridCol>
              </a:tblGrid>
              <a:tr h="929005">
                <a:tc>
                  <a:txBody>
                    <a:bodyPr/>
                    <a:lstStyle/>
                    <a:p>
                      <a:pPr algn="ctr"/>
                      <a:r>
                        <a:rPr lang="en-US" sz="2400" dirty="0">
                          <a:latin typeface="+mj-lt"/>
                        </a:rPr>
                        <a:t>3</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Super Neighborhood Grants Program </a:t>
                      </a: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8244635"/>
                  </a:ext>
                </a:extLst>
              </a:tr>
              <a:tr h="929005">
                <a:tc>
                  <a:txBody>
                    <a:bodyPr/>
                    <a:lstStyle/>
                    <a:p>
                      <a:pPr algn="ctr"/>
                      <a:r>
                        <a:rPr lang="en-US" sz="2400" dirty="0">
                          <a:latin typeface="+mj-lt"/>
                        </a:rPr>
                        <a:t>4</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Special Note</a:t>
                      </a: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0913436"/>
                  </a:ext>
                </a:extLst>
              </a:tr>
              <a:tr h="929005">
                <a:tc>
                  <a:txBody>
                    <a:bodyPr/>
                    <a:lstStyle/>
                    <a:p>
                      <a:pPr algn="ctr"/>
                      <a:r>
                        <a:rPr lang="en-US" sz="2400">
                          <a:latin typeface="+mj-lt"/>
                        </a:rPr>
                        <a:t>6</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timeline</a:t>
                      </a: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392374"/>
                  </a:ext>
                </a:extLst>
              </a:tr>
              <a:tr h="929005">
                <a:tc>
                  <a:txBody>
                    <a:bodyPr/>
                    <a:lstStyle/>
                    <a:p>
                      <a:pPr algn="ctr"/>
                      <a:r>
                        <a:rPr lang="en-US" sz="2400">
                          <a:latin typeface="+mj-lt"/>
                        </a:rPr>
                        <a:t>7</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Process to apply</a:t>
                      </a: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2632"/>
                  </a:ext>
                </a:extLst>
              </a:tr>
              <a:tr h="929005">
                <a:tc>
                  <a:txBody>
                    <a:bodyPr/>
                    <a:lstStyle/>
                    <a:p>
                      <a:pPr algn="ctr"/>
                      <a:r>
                        <a:rPr lang="en-US" sz="2400" dirty="0">
                          <a:latin typeface="+mj-lt"/>
                        </a:rPr>
                        <a:t>8</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Application</a:t>
                      </a: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2909531"/>
                  </a:ext>
                </a:extLst>
              </a:tr>
            </a:tbl>
          </a:graphicData>
        </a:graphic>
      </p:graphicFrame>
      <p:sp>
        <p:nvSpPr>
          <p:cNvPr id="7" name="TextBox 6">
            <a:extLst>
              <a:ext uri="{FF2B5EF4-FFF2-40B4-BE49-F238E27FC236}">
                <a16:creationId xmlns:a16="http://schemas.microsoft.com/office/drawing/2014/main" id="{75438C82-01F0-443D-EC2C-7D3407852A28}"/>
              </a:ext>
            </a:extLst>
          </p:cNvPr>
          <p:cNvSpPr txBox="1"/>
          <p:nvPr/>
        </p:nvSpPr>
        <p:spPr>
          <a:xfrm>
            <a:off x="10685962" y="6086885"/>
            <a:ext cx="1387669" cy="646331"/>
          </a:xfrm>
          <a:prstGeom prst="rect">
            <a:avLst/>
          </a:prstGeom>
          <a:solidFill>
            <a:schemeClr val="accent4"/>
          </a:solidFill>
          <a:ln>
            <a:solidFill>
              <a:schemeClr val="tx1"/>
            </a:solidFill>
          </a:ln>
        </p:spPr>
        <p:txBody>
          <a:bodyPr wrap="square" rtlCol="0">
            <a:spAutoFit/>
          </a:bodyPr>
          <a:lstStyle/>
          <a:p>
            <a:pPr algn="ctr"/>
            <a:r>
              <a:rPr lang="en-US"/>
              <a:t>Next Slide</a:t>
            </a:r>
          </a:p>
          <a:p>
            <a:pPr algn="ctr"/>
            <a:r>
              <a:rPr lang="en-US"/>
              <a:t> Click Here</a:t>
            </a:r>
          </a:p>
        </p:txBody>
      </p:sp>
      <p:pic>
        <p:nvPicPr>
          <p:cNvPr id="8" name="Picture Placeholder 7" descr="A building with a fountain and trees&#10;&#10;Description automatically generated">
            <a:extLst>
              <a:ext uri="{FF2B5EF4-FFF2-40B4-BE49-F238E27FC236}">
                <a16:creationId xmlns:a16="http://schemas.microsoft.com/office/drawing/2014/main" id="{7A6D53A9-BE84-0829-87E5-C3A9F4F8E469}"/>
              </a:ext>
            </a:extLst>
          </p:cNvPr>
          <p:cNvPicPr>
            <a:picLocks noGrp="1" noChangeAspect="1"/>
          </p:cNvPicPr>
          <p:nvPr>
            <p:ph type="pic" sz="quarter" idx="13"/>
          </p:nvPr>
        </p:nvPicPr>
        <p:blipFill>
          <a:blip r:embed="rId3"/>
          <a:srcRect l="8784" r="8784"/>
          <a:stretch>
            <a:fillRect/>
          </a:stretch>
        </p:blipFill>
        <p:spPr/>
      </p:pic>
    </p:spTree>
    <p:extLst>
      <p:ext uri="{BB962C8B-B14F-4D97-AF65-F5344CB8AC3E}">
        <p14:creationId xmlns:p14="http://schemas.microsoft.com/office/powerpoint/2010/main" val="3701214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025BC-7A1A-3FAF-3BC0-13AF568A2A2E}"/>
              </a:ext>
            </a:extLst>
          </p:cNvPr>
          <p:cNvSpPr>
            <a:spLocks noGrp="1"/>
          </p:cNvSpPr>
          <p:nvPr>
            <p:ph type="title"/>
          </p:nvPr>
        </p:nvSpPr>
        <p:spPr>
          <a:xfrm>
            <a:off x="6400800" y="1225296"/>
            <a:ext cx="5791200" cy="1645920"/>
          </a:xfrm>
        </p:spPr>
        <p:txBody>
          <a:bodyPr/>
          <a:lstStyle/>
          <a:p>
            <a:r>
              <a:rPr lang="en-US"/>
              <a:t>Super neighborhood Grants Program</a:t>
            </a:r>
          </a:p>
        </p:txBody>
      </p:sp>
      <p:sp>
        <p:nvSpPr>
          <p:cNvPr id="4" name="Content Placeholder 3">
            <a:extLst>
              <a:ext uri="{FF2B5EF4-FFF2-40B4-BE49-F238E27FC236}">
                <a16:creationId xmlns:a16="http://schemas.microsoft.com/office/drawing/2014/main" id="{E752DFB8-B7A2-DE8A-3E38-FC3170612720}"/>
              </a:ext>
            </a:extLst>
          </p:cNvPr>
          <p:cNvSpPr>
            <a:spLocks noGrp="1"/>
          </p:cNvSpPr>
          <p:nvPr>
            <p:ph idx="1"/>
          </p:nvPr>
        </p:nvSpPr>
        <p:spPr>
          <a:xfrm>
            <a:off x="6400800" y="3428999"/>
            <a:ext cx="4370832" cy="2029968"/>
          </a:xfrm>
        </p:spPr>
        <p:txBody>
          <a:bodyPr/>
          <a:lstStyle/>
          <a:p>
            <a:r>
              <a:rPr lang="en-US" sz="2400"/>
              <a:t>What is the Super Neighborhood Grants Program?</a:t>
            </a:r>
          </a:p>
        </p:txBody>
      </p:sp>
      <p:sp>
        <p:nvSpPr>
          <p:cNvPr id="11" name="Slide Number Placeholder 10">
            <a:extLst>
              <a:ext uri="{FF2B5EF4-FFF2-40B4-BE49-F238E27FC236}">
                <a16:creationId xmlns:a16="http://schemas.microsoft.com/office/drawing/2014/main" id="{3A127E98-F085-5A66-9D65-E2BAC77B0E66}"/>
              </a:ext>
            </a:extLst>
          </p:cNvPr>
          <p:cNvSpPr>
            <a:spLocks noGrp="1"/>
          </p:cNvSpPr>
          <p:nvPr>
            <p:ph type="sldNum" sz="quarter" idx="12"/>
          </p:nvPr>
        </p:nvSpPr>
        <p:spPr/>
        <p:txBody>
          <a:bodyPr/>
          <a:lstStyle/>
          <a:p>
            <a:fld id="{84D792B7-0397-C047-AE12-1A03F7E3DC83}" type="slidenum">
              <a:rPr lang="en-US" smtClean="0"/>
              <a:pPr/>
              <a:t>3</a:t>
            </a:fld>
            <a:endParaRPr lang="en-US"/>
          </a:p>
        </p:txBody>
      </p:sp>
      <p:sp>
        <p:nvSpPr>
          <p:cNvPr id="10" name="Footer Placeholder 9">
            <a:extLst>
              <a:ext uri="{FF2B5EF4-FFF2-40B4-BE49-F238E27FC236}">
                <a16:creationId xmlns:a16="http://schemas.microsoft.com/office/drawing/2014/main" id="{C90F9375-7D60-5547-02DC-A2AF4BE09B30}"/>
              </a:ext>
            </a:extLst>
          </p:cNvPr>
          <p:cNvSpPr>
            <a:spLocks noGrp="1"/>
          </p:cNvSpPr>
          <p:nvPr>
            <p:ph type="ftr" sz="quarter" idx="11"/>
          </p:nvPr>
        </p:nvSpPr>
        <p:spPr/>
        <p:txBody>
          <a:bodyPr/>
          <a:lstStyle/>
          <a:p>
            <a:r>
              <a:rPr lang="en-US"/>
              <a:t>SN Grants Program</a:t>
            </a:r>
          </a:p>
        </p:txBody>
      </p:sp>
      <p:sp>
        <p:nvSpPr>
          <p:cNvPr id="9" name="Date Placeholder 8">
            <a:extLst>
              <a:ext uri="{FF2B5EF4-FFF2-40B4-BE49-F238E27FC236}">
                <a16:creationId xmlns:a16="http://schemas.microsoft.com/office/drawing/2014/main" id="{5AF93863-763B-590D-9D57-2E4C5A8E97A8}"/>
              </a:ext>
            </a:extLst>
          </p:cNvPr>
          <p:cNvSpPr>
            <a:spLocks noGrp="1"/>
          </p:cNvSpPr>
          <p:nvPr>
            <p:ph type="dt" sz="half" idx="10"/>
          </p:nvPr>
        </p:nvSpPr>
        <p:spPr/>
        <p:txBody>
          <a:bodyPr/>
          <a:lstStyle/>
          <a:p>
            <a:r>
              <a:rPr lang="en-US"/>
              <a:t>2024</a:t>
            </a:r>
          </a:p>
        </p:txBody>
      </p:sp>
      <p:pic>
        <p:nvPicPr>
          <p:cNvPr id="13" name="Picture Placeholder 12" descr="People and speech bubbles">
            <a:extLst>
              <a:ext uri="{FF2B5EF4-FFF2-40B4-BE49-F238E27FC236}">
                <a16:creationId xmlns:a16="http://schemas.microsoft.com/office/drawing/2014/main" id="{77EDEA60-0D0E-D10C-E33A-317F0B93359A}"/>
              </a:ext>
            </a:extLst>
          </p:cNvPr>
          <p:cNvPicPr>
            <a:picLocks noGrp="1" noChangeAspect="1"/>
          </p:cNvPicPr>
          <p:nvPr>
            <p:ph type="pic" sz="quarter" idx="13"/>
          </p:nvPr>
        </p:nvPicPr>
        <p:blipFill>
          <a:blip r:embed="rId5"/>
          <a:srcRect l="17492" r="17492"/>
          <a:stretch>
            <a:fillRect/>
          </a:stretch>
        </p:blipFill>
        <p:spPr/>
      </p:pic>
      <p:pic>
        <p:nvPicPr>
          <p:cNvPr id="33" name="Video 32">
            <a:hlinkClick r:id="" action="ppaction://media"/>
            <a:extLst>
              <a:ext uri="{FF2B5EF4-FFF2-40B4-BE49-F238E27FC236}">
                <a16:creationId xmlns:a16="http://schemas.microsoft.com/office/drawing/2014/main" id="{D21F5E1C-C484-2199-CF33-C628E45AF56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1916792" y="0"/>
            <a:ext cx="275208" cy="275208"/>
          </a:xfrm>
          <a:prstGeom prst="ellipse">
            <a:avLst/>
          </a:prstGeom>
        </p:spPr>
      </p:pic>
    </p:spTree>
    <p:extLst>
      <p:ext uri="{BB962C8B-B14F-4D97-AF65-F5344CB8AC3E}">
        <p14:creationId xmlns:p14="http://schemas.microsoft.com/office/powerpoint/2010/main" val="3168852605"/>
      </p:ext>
    </p:extLst>
  </p:cSld>
  <p:clrMapOvr>
    <a:masterClrMapping/>
  </p:clrMapOvr>
  <mc:AlternateContent xmlns:mc="http://schemas.openxmlformats.org/markup-compatibility/2006" xmlns:p14="http://schemas.microsoft.com/office/powerpoint/2010/main">
    <mc:Choice Requires="p14">
      <p:transition spd="slow" p14:dur="2000" advTm="24130"/>
    </mc:Choice>
    <mc:Fallback xmlns="">
      <p:transition spd="slow" advTm="24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w of white marble pillars">
            <a:extLst>
              <a:ext uri="{FF2B5EF4-FFF2-40B4-BE49-F238E27FC236}">
                <a16:creationId xmlns:a16="http://schemas.microsoft.com/office/drawing/2014/main" id="{515BB532-51DF-321C-7800-6827120DB45C}"/>
              </a:ext>
            </a:extLst>
          </p:cNvPr>
          <p:cNvPicPr>
            <a:picLocks noGrp="1" noChangeAspect="1"/>
          </p:cNvPicPr>
          <p:nvPr>
            <p:ph type="pic" sz="quarter" idx="10"/>
          </p:nvPr>
        </p:nvPicPr>
        <p:blipFill rotWithShape="1">
          <a:blip r:embed="rId5">
            <a:extLst>
              <a:ext uri="{BEBA8EAE-BF5A-486C-A8C5-ECC9F3942E4B}">
                <a14:imgProps xmlns:a14="http://schemas.microsoft.com/office/drawing/2010/main">
                  <a14:imgLayer r:embed="rId6">
                    <a14:imgEffect>
                      <a14:colorTemperature colorTemp="7980"/>
                    </a14:imgEffect>
                    <a14:imgEffect>
                      <a14:saturation sat="45000"/>
                    </a14:imgEffect>
                    <a14:imgEffect>
                      <a14:brightnessContrast bright="-67000" contrast="-41000"/>
                    </a14:imgEffect>
                  </a14:imgLayer>
                </a14:imgProps>
              </a:ext>
            </a:extLst>
          </a:blip>
          <a:srcRect/>
          <a:stretch/>
        </p:blipFill>
        <p:spPr/>
      </p:pic>
      <p:sp>
        <p:nvSpPr>
          <p:cNvPr id="3" name="Title 2">
            <a:extLst>
              <a:ext uri="{FF2B5EF4-FFF2-40B4-BE49-F238E27FC236}">
                <a16:creationId xmlns:a16="http://schemas.microsoft.com/office/drawing/2014/main" id="{A25B87C0-1FA0-EABB-EF67-261E89409AB6}"/>
              </a:ext>
            </a:extLst>
          </p:cNvPr>
          <p:cNvSpPr>
            <a:spLocks noGrp="1"/>
          </p:cNvSpPr>
          <p:nvPr>
            <p:ph type="title"/>
          </p:nvPr>
        </p:nvSpPr>
        <p:spPr/>
        <p:txBody>
          <a:bodyPr/>
          <a:lstStyle/>
          <a:p>
            <a:r>
              <a:rPr lang="en-US"/>
              <a:t>Special note</a:t>
            </a:r>
          </a:p>
        </p:txBody>
      </p:sp>
      <p:cxnSp>
        <p:nvCxnSpPr>
          <p:cNvPr id="8" name="Straight Connector 7">
            <a:extLst>
              <a:ext uri="{FF2B5EF4-FFF2-40B4-BE49-F238E27FC236}">
                <a16:creationId xmlns:a16="http://schemas.microsoft.com/office/drawing/2014/main" id="{F6371A21-ED92-D1B5-A557-2DD777A22027}"/>
              </a:ext>
              <a:ext uri="{C183D7F6-B498-43B3-948B-1728B52AA6E4}">
                <adec:decorative xmlns:adec="http://schemas.microsoft.com/office/drawing/2017/decorative" val="1"/>
              </a:ext>
            </a:extLst>
          </p:cNvPr>
          <p:cNvCxnSpPr>
            <a:cxnSpLocks/>
          </p:cNvCxnSpPr>
          <p:nvPr/>
        </p:nvCxnSpPr>
        <p:spPr>
          <a:xfrm>
            <a:off x="-12700" y="5282777"/>
            <a:ext cx="653547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EEBC66-8A88-7748-D315-C8A4BDE779A2}"/>
              </a:ext>
              <a:ext uri="{C183D7F6-B498-43B3-948B-1728B52AA6E4}">
                <adec:decorative xmlns:adec="http://schemas.microsoft.com/office/drawing/2017/decorative" val="1"/>
              </a:ext>
            </a:extLst>
          </p:cNvPr>
          <p:cNvCxnSpPr>
            <a:cxnSpLocks/>
          </p:cNvCxnSpPr>
          <p:nvPr/>
        </p:nvCxnSpPr>
        <p:spPr>
          <a:xfrm>
            <a:off x="9696893" y="5282777"/>
            <a:ext cx="2495107"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30E711B-405F-E4E4-B0A5-C4C56C2C91A1}"/>
              </a:ext>
            </a:extLst>
          </p:cNvPr>
          <p:cNvSpPr>
            <a:spLocks noGrp="1"/>
          </p:cNvSpPr>
          <p:nvPr>
            <p:ph type="body" idx="1"/>
          </p:nvPr>
        </p:nvSpPr>
        <p:spPr/>
        <p:txBody>
          <a:bodyPr/>
          <a:lstStyle/>
          <a:p>
            <a:r>
              <a:rPr lang="en-US"/>
              <a:t>SN Grants Program 2024</a:t>
            </a:r>
          </a:p>
          <a:p>
            <a:endParaRPr lang="en-US"/>
          </a:p>
          <a:p>
            <a:endParaRPr lang="en-US"/>
          </a:p>
        </p:txBody>
      </p:sp>
      <p:pic>
        <p:nvPicPr>
          <p:cNvPr id="12" name="Video 53">
            <a:hlinkClick r:id="" action="ppaction://media"/>
            <a:extLst>
              <a:ext uri="{FF2B5EF4-FFF2-40B4-BE49-F238E27FC236}">
                <a16:creationId xmlns:a16="http://schemas.microsoft.com/office/drawing/2014/main" id="{64DAE36F-EC10-112C-0B56-F99D4B32B2EE}"/>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21875" r="21875"/>
          <a:stretch>
            <a:fillRect/>
          </a:stretch>
        </p:blipFill>
        <p:spPr>
          <a:xfrm>
            <a:off x="11798902" y="11098"/>
            <a:ext cx="388398" cy="388398"/>
          </a:xfrm>
          <a:prstGeom prst="ellipse">
            <a:avLst/>
          </a:prstGeom>
        </p:spPr>
      </p:pic>
      <p:sp>
        <p:nvSpPr>
          <p:cNvPr id="9" name="TextBox 8">
            <a:extLst>
              <a:ext uri="{FF2B5EF4-FFF2-40B4-BE49-F238E27FC236}">
                <a16:creationId xmlns:a16="http://schemas.microsoft.com/office/drawing/2014/main" id="{35117F6F-8EEF-C9D0-C28B-74B30F4F5E1E}"/>
              </a:ext>
            </a:extLst>
          </p:cNvPr>
          <p:cNvSpPr txBox="1"/>
          <p:nvPr/>
        </p:nvSpPr>
        <p:spPr>
          <a:xfrm>
            <a:off x="10742261" y="5359107"/>
            <a:ext cx="1387669" cy="646331"/>
          </a:xfrm>
          <a:prstGeom prst="rect">
            <a:avLst/>
          </a:prstGeom>
          <a:solidFill>
            <a:schemeClr val="accent4"/>
          </a:solidFill>
          <a:ln>
            <a:solidFill>
              <a:schemeClr val="tx1"/>
            </a:solidFill>
          </a:ln>
        </p:spPr>
        <p:txBody>
          <a:bodyPr wrap="square" rtlCol="0">
            <a:spAutoFit/>
          </a:bodyPr>
          <a:lstStyle/>
          <a:p>
            <a:pPr algn="ctr"/>
            <a:r>
              <a:rPr lang="en-US" dirty="0"/>
              <a:t>Next Slide</a:t>
            </a:r>
          </a:p>
          <a:p>
            <a:pPr algn="ctr"/>
            <a:r>
              <a:rPr lang="en-US" dirty="0"/>
              <a:t> Click Here</a:t>
            </a:r>
          </a:p>
        </p:txBody>
      </p:sp>
    </p:spTree>
    <p:extLst>
      <p:ext uri="{BB962C8B-B14F-4D97-AF65-F5344CB8AC3E}">
        <p14:creationId xmlns:p14="http://schemas.microsoft.com/office/powerpoint/2010/main" val="3569336530"/>
      </p:ext>
    </p:extLst>
  </p:cSld>
  <p:clrMapOvr>
    <a:masterClrMapping/>
  </p:clrMapOvr>
  <mc:AlternateContent xmlns:mc="http://schemas.openxmlformats.org/markup-compatibility/2006" xmlns:p14="http://schemas.microsoft.com/office/powerpoint/2010/main">
    <mc:Choice Requires="p14">
      <p:transition spd="slow" p14:dur="2000" advTm="37509"/>
    </mc:Choice>
    <mc:Fallback xmlns="">
      <p:transition spd="slow" advTm="3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accel="51282" decel="48718" fill="hold" grpId="0" nodeType="withEffect">
                                  <p:stCondLst>
                                    <p:cond delay="0"/>
                                  </p:stCondLst>
                                  <p:childTnLst>
                                    <p:animMotion origin="layout" path="M -0.09909 0.01991 C -0.09909 0.09745 -0.03893 0.16019 0.03477 0.16019 C 0.12174 0.16019 0.15326 0.09028 0.16654 0.04792 L 0.17982 -0.00787 C 0.19323 -0.05023 0.22669 -0.11968 0.325 -0.11968 C 0.38737 -0.11968 0.45911 -0.05741 0.45911 0.01991 C 0.45911 0.09745 0.38737 0.16019 0.325 0.16019 C 0.22669 0.16019 0.19323 0.09028 0.17982 0.04792 L 0.16654 -0.00787 C 0.15326 -0.05023 0.12174 -0.11968 0.03477 -0.11968 C -0.03893 -0.11968 -0.09909 -0.05741 -0.09909 0.01991 Z " pathEditMode="relative" rAng="0" ptsTypes="AAAAAAAAAAA">
                                      <p:cBhvr>
                                        <p:cTn id="6" dur="14000" fill="hold"/>
                                        <p:tgtEl>
                                          <p:spTgt spid="3"/>
                                        </p:tgtEl>
                                        <p:attrNameLst>
                                          <p:attrName>ppt_x</p:attrName>
                                          <p:attrName>ppt_y</p:attrName>
                                        </p:attrNameLst>
                                      </p:cBhvr>
                                      <p:rCtr x="27904" y="23"/>
                                    </p:animMotion>
                                  </p:childTnLst>
                                </p:cTn>
                              </p:par>
                              <p:par>
                                <p:cTn id="7" presetID="1" presetClass="mediacall" presetSubtype="0" fill="hold" nodeType="withEffect">
                                  <p:stCondLst>
                                    <p:cond delay="0"/>
                                  </p:stCondLst>
                                  <p:childTnLst>
                                    <p:cmd type="call" cmd="playFrom(0.0)">
                                      <p:cBhvr>
                                        <p:cTn id="8" dur="249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2"/>
                </p:tgtEl>
              </p:cMediaNode>
            </p:vide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3F36-81D0-6B02-A324-315BEB5BD14B}"/>
              </a:ext>
            </a:extLst>
          </p:cNvPr>
          <p:cNvSpPr>
            <a:spLocks noGrp="1"/>
          </p:cNvSpPr>
          <p:nvPr>
            <p:ph type="title"/>
          </p:nvPr>
        </p:nvSpPr>
        <p:spPr/>
        <p:txBody>
          <a:bodyPr/>
          <a:lstStyle/>
          <a:p>
            <a:r>
              <a:rPr lang="en-US" sz="4000" dirty="0">
                <a:latin typeface="Felix Titling" panose="020F0502020204030204" pitchFamily="34" charset="0"/>
                <a:cs typeface="Felix Titling" panose="020F0502020204030204" pitchFamily="34" charset="0"/>
              </a:rPr>
              <a:t>Special note </a:t>
            </a:r>
            <a:endParaRPr lang="en-US" dirty="0"/>
          </a:p>
        </p:txBody>
      </p:sp>
      <p:sp>
        <p:nvSpPr>
          <p:cNvPr id="6" name="Slide Number Placeholder 5">
            <a:extLst>
              <a:ext uri="{FF2B5EF4-FFF2-40B4-BE49-F238E27FC236}">
                <a16:creationId xmlns:a16="http://schemas.microsoft.com/office/drawing/2014/main" id="{4281C962-E1A1-9F72-9DC0-11EE1CD223C7}"/>
              </a:ext>
            </a:extLst>
          </p:cNvPr>
          <p:cNvSpPr>
            <a:spLocks noGrp="1"/>
          </p:cNvSpPr>
          <p:nvPr>
            <p:ph type="sldNum" sz="quarter" idx="12"/>
          </p:nvPr>
        </p:nvSpPr>
        <p:spPr/>
        <p:txBody>
          <a:bodyPr/>
          <a:lstStyle/>
          <a:p>
            <a:fld id="{84D792B7-0397-C047-AE12-1A03F7E3DC83}" type="slidenum">
              <a:rPr lang="en-US" smtClean="0"/>
              <a:t>5</a:t>
            </a:fld>
            <a:endParaRPr lang="en-US"/>
          </a:p>
        </p:txBody>
      </p:sp>
      <p:sp>
        <p:nvSpPr>
          <p:cNvPr id="5" name="Footer Placeholder 4">
            <a:extLst>
              <a:ext uri="{FF2B5EF4-FFF2-40B4-BE49-F238E27FC236}">
                <a16:creationId xmlns:a16="http://schemas.microsoft.com/office/drawing/2014/main" id="{8B2AB8C7-9C66-B919-A228-78E31C859A12}"/>
              </a:ext>
            </a:extLst>
          </p:cNvPr>
          <p:cNvSpPr>
            <a:spLocks noGrp="1"/>
          </p:cNvSpPr>
          <p:nvPr>
            <p:ph type="ftr" sz="quarter" idx="11"/>
          </p:nvPr>
        </p:nvSpPr>
        <p:spPr/>
        <p:txBody>
          <a:bodyPr/>
          <a:lstStyle/>
          <a:p>
            <a:r>
              <a:rPr lang="en-US"/>
              <a:t>SN Grants Program</a:t>
            </a:r>
          </a:p>
        </p:txBody>
      </p:sp>
      <p:sp>
        <p:nvSpPr>
          <p:cNvPr id="3" name="Date Placeholder 2">
            <a:extLst>
              <a:ext uri="{FF2B5EF4-FFF2-40B4-BE49-F238E27FC236}">
                <a16:creationId xmlns:a16="http://schemas.microsoft.com/office/drawing/2014/main" id="{537D96E2-CFC2-D9C7-9D93-34CF4E4D4EB0}"/>
              </a:ext>
            </a:extLst>
          </p:cNvPr>
          <p:cNvSpPr>
            <a:spLocks noGrp="1"/>
          </p:cNvSpPr>
          <p:nvPr>
            <p:ph type="dt" sz="half" idx="10"/>
          </p:nvPr>
        </p:nvSpPr>
        <p:spPr/>
        <p:txBody>
          <a:bodyPr/>
          <a:lstStyle/>
          <a:p>
            <a:r>
              <a:rPr lang="en-US"/>
              <a:t>2024</a:t>
            </a:r>
          </a:p>
        </p:txBody>
      </p:sp>
      <p:sp>
        <p:nvSpPr>
          <p:cNvPr id="8" name="Content Placeholder 7">
            <a:extLst>
              <a:ext uri="{FF2B5EF4-FFF2-40B4-BE49-F238E27FC236}">
                <a16:creationId xmlns:a16="http://schemas.microsoft.com/office/drawing/2014/main" id="{82653577-4B34-95A2-710B-1580852F8F92}"/>
              </a:ext>
            </a:extLst>
          </p:cNvPr>
          <p:cNvSpPr>
            <a:spLocks noGrp="1"/>
          </p:cNvSpPr>
          <p:nvPr>
            <p:ph idx="1"/>
          </p:nvPr>
        </p:nvSpPr>
        <p:spPr/>
        <p:txBody>
          <a:bodyPr/>
          <a:lstStyle/>
          <a:p>
            <a:pPr marL="0" marR="0" indent="0" algn="just">
              <a:lnSpc>
                <a:spcPct val="110000"/>
              </a:lnSpc>
              <a:spcBef>
                <a:spcPts val="0"/>
              </a:spcBef>
              <a:spcAft>
                <a:spcPts val="900"/>
              </a:spcAft>
              <a:buNone/>
            </a:pPr>
            <a:endParaRPr lang="en-US" sz="2000" b="1" u="sng" kern="1200">
              <a:solidFill>
                <a:srgbClr val="333333"/>
              </a:solidFill>
              <a:effectLst/>
              <a:latin typeface="Times New Roman" panose="02020603050405020304" pitchFamily="18" charset="0"/>
              <a:ea typeface="Tw Cen MT" panose="020B0602020104020603"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2000" kern="100">
                <a:effectLst/>
                <a:latin typeface="Calibri" panose="020F0502020204030204" pitchFamily="34" charset="0"/>
                <a:ea typeface="Calibri" panose="020F0502020204030204" pitchFamily="34" charset="0"/>
                <a:cs typeface="Times New Roman" panose="02020603050405020304" pitchFamily="18" charset="0"/>
              </a:rPr>
              <a:t>SNGP funding will only be available via reimbursement </a:t>
            </a:r>
          </a:p>
          <a:p>
            <a:pPr marL="0" marR="0" lvl="0" indent="0">
              <a:lnSpc>
                <a:spcPct val="107000"/>
              </a:lnSpc>
              <a:spcBef>
                <a:spcPts val="0"/>
              </a:spcBef>
              <a:spcAft>
                <a:spcPts val="0"/>
              </a:spcAft>
              <a:buFont typeface="Symbol" panose="05050102010706020507" pitchFamily="18" charset="2"/>
              <a:buNone/>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All receipts for the approved project must be submitted for reimbursement. </a:t>
            </a:r>
          </a:p>
          <a:p>
            <a:pPr marL="342900" marR="0" lvl="0" indent="-342900">
              <a:lnSpc>
                <a:spcPct val="107000"/>
              </a:lnSpc>
              <a:spcBef>
                <a:spcPts val="0"/>
              </a:spcBef>
              <a:spcAft>
                <a:spcPts val="800"/>
              </a:spcAft>
              <a:buFont typeface="Symbol" panose="05050102010706020507" pitchFamily="18" charset="2"/>
              <a:buChar char=""/>
            </a:pPr>
            <a:r>
              <a:rPr lang="en-US" sz="2000" kern="100">
                <a:effectLst/>
                <a:latin typeface="Calibri" panose="020F0502020204030204" pitchFamily="34" charset="0"/>
                <a:ea typeface="Calibri" panose="020F0502020204030204" pitchFamily="34" charset="0"/>
                <a:cs typeface="Times New Roman" panose="02020603050405020304" pitchFamily="18" charset="0"/>
              </a:rPr>
              <a:t>No funds can be given for the start of a project. </a:t>
            </a:r>
          </a:p>
          <a:p>
            <a:pPr marL="0" marR="0" lvl="0" indent="0">
              <a:lnSpc>
                <a:spcPct val="107000"/>
              </a:lnSpc>
              <a:spcBef>
                <a:spcPts val="0"/>
              </a:spcBef>
              <a:spcAft>
                <a:spcPts val="800"/>
              </a:spcAft>
              <a:buNone/>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900"/>
              </a:spcAft>
              <a:buNone/>
            </a:pPr>
            <a:r>
              <a:rPr lang="en-US" sz="2000" b="1" u="sng" kern="1200">
                <a:solidFill>
                  <a:srgbClr val="333333"/>
                </a:solidFill>
                <a:effectLst/>
                <a:latin typeface="Times New Roman" panose="02020603050405020304" pitchFamily="18" charset="0"/>
                <a:ea typeface="Tw Cen MT" panose="020B0602020104020603" pitchFamily="34" charset="0"/>
                <a:cs typeface="Times New Roman" panose="02020603050405020304" pitchFamily="18" charset="0"/>
              </a:rPr>
              <a:t>Cash transactions or in-kind services (food, materials, volunteers or equipment) cannot be submitted for reimbursement.</a:t>
            </a:r>
            <a:endParaRPr lang="en-US" sz="2000" kern="1200">
              <a:effectLst/>
              <a:latin typeface="Tw Cen MT" panose="020B0602020104020603" pitchFamily="34" charset="0"/>
              <a:ea typeface="Tw Cen MT" panose="020B0602020104020603" pitchFamily="34" charset="0"/>
              <a:cs typeface="Times New Roman" panose="02020603050405020304" pitchFamily="18" charset="0"/>
            </a:endParaRPr>
          </a:p>
          <a:p>
            <a:endParaRPr lang="en-US" sz="2000"/>
          </a:p>
        </p:txBody>
      </p:sp>
      <p:sp>
        <p:nvSpPr>
          <p:cNvPr id="4" name="TextBox 3">
            <a:extLst>
              <a:ext uri="{FF2B5EF4-FFF2-40B4-BE49-F238E27FC236}">
                <a16:creationId xmlns:a16="http://schemas.microsoft.com/office/drawing/2014/main" id="{DEC1F031-775D-BFB0-9044-115F0D1A172B}"/>
              </a:ext>
            </a:extLst>
          </p:cNvPr>
          <p:cNvSpPr txBox="1"/>
          <p:nvPr/>
        </p:nvSpPr>
        <p:spPr>
          <a:xfrm>
            <a:off x="10403766" y="5781901"/>
            <a:ext cx="1387669" cy="646331"/>
          </a:xfrm>
          <a:prstGeom prst="rect">
            <a:avLst/>
          </a:prstGeom>
          <a:solidFill>
            <a:schemeClr val="accent4"/>
          </a:solidFill>
          <a:ln>
            <a:solidFill>
              <a:schemeClr val="tx1"/>
            </a:solidFill>
          </a:ln>
        </p:spPr>
        <p:txBody>
          <a:bodyPr wrap="square" rtlCol="0">
            <a:spAutoFit/>
          </a:bodyPr>
          <a:lstStyle/>
          <a:p>
            <a:pPr algn="ctr"/>
            <a:r>
              <a:rPr lang="en-US" dirty="0"/>
              <a:t>Next Slide</a:t>
            </a:r>
          </a:p>
          <a:p>
            <a:pPr algn="ctr"/>
            <a:r>
              <a:rPr lang="en-US" dirty="0"/>
              <a:t> Click Here</a:t>
            </a:r>
          </a:p>
        </p:txBody>
      </p:sp>
    </p:spTree>
    <p:extLst>
      <p:ext uri="{BB962C8B-B14F-4D97-AF65-F5344CB8AC3E}">
        <p14:creationId xmlns:p14="http://schemas.microsoft.com/office/powerpoint/2010/main" val="4262292192"/>
      </p:ext>
    </p:extLst>
  </p:cSld>
  <p:clrMapOvr>
    <a:masterClrMapping/>
  </p:clrMapOvr>
  <mc:AlternateContent xmlns:mc="http://schemas.openxmlformats.org/markup-compatibility/2006" xmlns:p14="http://schemas.microsoft.com/office/powerpoint/2010/main">
    <mc:Choice Requires="p14">
      <p:transition spd="slow" p14:dur="2000" advTm="58208"/>
    </mc:Choice>
    <mc:Fallback xmlns="">
      <p:transition spd="slow" advTm="5820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E614-BB1F-4FE6-28DD-8F89013593E5}"/>
              </a:ext>
            </a:extLst>
          </p:cNvPr>
          <p:cNvSpPr>
            <a:spLocks noGrp="1"/>
          </p:cNvSpPr>
          <p:nvPr>
            <p:ph type="title"/>
          </p:nvPr>
        </p:nvSpPr>
        <p:spPr/>
        <p:txBody>
          <a:bodyPr/>
          <a:lstStyle/>
          <a:p>
            <a:r>
              <a:rPr lang="en-US"/>
              <a:t>TIMELINE</a:t>
            </a:r>
          </a:p>
        </p:txBody>
      </p:sp>
      <p:pic>
        <p:nvPicPr>
          <p:cNvPr id="24" name="Picture Placeholder 23" descr="Circles with arrows outline">
            <a:extLst>
              <a:ext uri="{FF2B5EF4-FFF2-40B4-BE49-F238E27FC236}">
                <a16:creationId xmlns:a16="http://schemas.microsoft.com/office/drawing/2014/main" id="{058B753D-D44F-B5FE-1C11-E8A8BB7D7365}"/>
              </a:ext>
            </a:extLst>
          </p:cNvPr>
          <p:cNvPicPr>
            <a:picLocks noGrp="1" noChangeAspect="1"/>
          </p:cNvPicPr>
          <p:nvPr>
            <p:ph type="pic" sz="quarter" idx="23"/>
          </p:nvPr>
        </p:nvPicPr>
        <p:blipFill rotWithShape="1">
          <a:blip r:embed="rId5">
            <a:extLst>
              <a:ext uri="{96DAC541-7B7A-43D3-8B79-37D633B846F1}">
                <asvg:svgBlip xmlns:asvg="http://schemas.microsoft.com/office/drawing/2016/SVG/main" r:embed="rId6"/>
              </a:ext>
            </a:extLst>
          </a:blip>
          <a:srcRect l="82" r="82"/>
          <a:stretch/>
        </p:blipFill>
        <p:spPr/>
      </p:pic>
      <p:sp>
        <p:nvSpPr>
          <p:cNvPr id="6" name="Text Placeholder 5">
            <a:extLst>
              <a:ext uri="{FF2B5EF4-FFF2-40B4-BE49-F238E27FC236}">
                <a16:creationId xmlns:a16="http://schemas.microsoft.com/office/drawing/2014/main" id="{74CDDBE4-8914-13F7-5C18-C0852B4472CC}"/>
              </a:ext>
            </a:extLst>
          </p:cNvPr>
          <p:cNvSpPr>
            <a:spLocks noGrp="1"/>
          </p:cNvSpPr>
          <p:nvPr>
            <p:ph type="body" idx="14"/>
          </p:nvPr>
        </p:nvSpPr>
        <p:spPr>
          <a:xfrm>
            <a:off x="2916936" y="2743200"/>
            <a:ext cx="1545336" cy="475488"/>
          </a:xfrm>
        </p:spPr>
        <p:txBody>
          <a:bodyPr/>
          <a:lstStyle/>
          <a:p>
            <a:r>
              <a:rPr lang="en-US"/>
              <a:t>Jan 26</a:t>
            </a:r>
            <a:r>
              <a:rPr lang="en-US" baseline="30000"/>
              <a:t>th</a:t>
            </a:r>
            <a:endParaRPr lang="en-US"/>
          </a:p>
        </p:txBody>
      </p:sp>
      <p:sp>
        <p:nvSpPr>
          <p:cNvPr id="11" name="Text Placeholder 10">
            <a:extLst>
              <a:ext uri="{FF2B5EF4-FFF2-40B4-BE49-F238E27FC236}">
                <a16:creationId xmlns:a16="http://schemas.microsoft.com/office/drawing/2014/main" id="{C80267C2-2A51-7A70-95F0-C49A75D9A398}"/>
              </a:ext>
            </a:extLst>
          </p:cNvPr>
          <p:cNvSpPr>
            <a:spLocks noGrp="1"/>
          </p:cNvSpPr>
          <p:nvPr>
            <p:ph type="body" idx="19"/>
          </p:nvPr>
        </p:nvSpPr>
        <p:spPr>
          <a:xfrm>
            <a:off x="2920398" y="3191966"/>
            <a:ext cx="1801368" cy="1481328"/>
          </a:xfrm>
        </p:spPr>
        <p:txBody>
          <a:bodyPr/>
          <a:lstStyle/>
          <a:p>
            <a:r>
              <a:rPr lang="en-US"/>
              <a:t>The grant applications are released</a:t>
            </a:r>
          </a:p>
        </p:txBody>
      </p:sp>
      <p:pic>
        <p:nvPicPr>
          <p:cNvPr id="26" name="Picture Placeholder 25" descr="Folder outline">
            <a:extLst>
              <a:ext uri="{FF2B5EF4-FFF2-40B4-BE49-F238E27FC236}">
                <a16:creationId xmlns:a16="http://schemas.microsoft.com/office/drawing/2014/main" id="{67716731-435C-6E7B-8CDB-CBEC80D82CBB}"/>
              </a:ext>
            </a:extLst>
          </p:cNvPr>
          <p:cNvPicPr>
            <a:picLocks noGrp="1" noChangeAspect="1"/>
          </p:cNvPicPr>
          <p:nvPr>
            <p:ph type="pic" sz="quarter" idx="24"/>
          </p:nvPr>
        </p:nvPicPr>
        <p:blipFill rotWithShape="1">
          <a:blip r:embed="rId7">
            <a:extLst>
              <a:ext uri="{96DAC541-7B7A-43D3-8B79-37D633B846F1}">
                <asvg:svgBlip xmlns:asvg="http://schemas.microsoft.com/office/drawing/2016/SVG/main" r:embed="rId8"/>
              </a:ext>
            </a:extLst>
          </a:blip>
          <a:srcRect/>
          <a:stretch/>
        </p:blipFill>
        <p:spPr/>
      </p:pic>
      <p:sp>
        <p:nvSpPr>
          <p:cNvPr id="7" name="Text Placeholder 6">
            <a:extLst>
              <a:ext uri="{FF2B5EF4-FFF2-40B4-BE49-F238E27FC236}">
                <a16:creationId xmlns:a16="http://schemas.microsoft.com/office/drawing/2014/main" id="{4615201F-C25F-E02A-E5B9-551D5347D8DE}"/>
              </a:ext>
            </a:extLst>
          </p:cNvPr>
          <p:cNvSpPr>
            <a:spLocks noGrp="1"/>
          </p:cNvSpPr>
          <p:nvPr>
            <p:ph type="body" idx="15"/>
          </p:nvPr>
        </p:nvSpPr>
        <p:spPr>
          <a:xfrm>
            <a:off x="5358384" y="2743200"/>
            <a:ext cx="1545336" cy="475488"/>
          </a:xfrm>
        </p:spPr>
        <p:txBody>
          <a:bodyPr/>
          <a:lstStyle/>
          <a:p>
            <a:r>
              <a:rPr lang="en-US"/>
              <a:t>Mar 1st</a:t>
            </a:r>
          </a:p>
        </p:txBody>
      </p:sp>
      <p:sp>
        <p:nvSpPr>
          <p:cNvPr id="12" name="Text Placeholder 11">
            <a:extLst>
              <a:ext uri="{FF2B5EF4-FFF2-40B4-BE49-F238E27FC236}">
                <a16:creationId xmlns:a16="http://schemas.microsoft.com/office/drawing/2014/main" id="{F2EE0554-4B11-BFC9-F4CC-37F1E198EBD3}"/>
              </a:ext>
            </a:extLst>
          </p:cNvPr>
          <p:cNvSpPr>
            <a:spLocks noGrp="1"/>
          </p:cNvSpPr>
          <p:nvPr>
            <p:ph type="body" idx="20"/>
          </p:nvPr>
        </p:nvSpPr>
        <p:spPr>
          <a:xfrm>
            <a:off x="5274527" y="3218688"/>
            <a:ext cx="1969082" cy="1481328"/>
          </a:xfrm>
        </p:spPr>
        <p:txBody>
          <a:bodyPr/>
          <a:lstStyle/>
          <a:p>
            <a:r>
              <a:rPr lang="en-US"/>
              <a:t>The grant application are </a:t>
            </a:r>
            <a:r>
              <a:rPr lang="en-US" b="1" u="sng"/>
              <a:t>due </a:t>
            </a:r>
            <a:r>
              <a:rPr lang="en-US"/>
              <a:t>to DON</a:t>
            </a:r>
            <a:endParaRPr lang="en-US" b="1" u="sng"/>
          </a:p>
        </p:txBody>
      </p:sp>
      <p:pic>
        <p:nvPicPr>
          <p:cNvPr id="28" name="Picture Placeholder 27" descr="Wireless outline">
            <a:extLst>
              <a:ext uri="{FF2B5EF4-FFF2-40B4-BE49-F238E27FC236}">
                <a16:creationId xmlns:a16="http://schemas.microsoft.com/office/drawing/2014/main" id="{111FD543-AF55-85D8-8F00-A74E13ECFE06}"/>
              </a:ext>
            </a:extLst>
          </p:cNvPr>
          <p:cNvPicPr>
            <a:picLocks noGrp="1" noChangeAspect="1"/>
          </p:cNvPicPr>
          <p:nvPr>
            <p:ph type="pic" sz="quarter" idx="25"/>
          </p:nvPr>
        </p:nvPicPr>
        <p:blipFill rotWithShape="1">
          <a:blip r:embed="rId9">
            <a:extLst>
              <a:ext uri="{96DAC541-7B7A-43D3-8B79-37D633B846F1}">
                <asvg:svgBlip xmlns:asvg="http://schemas.microsoft.com/office/drawing/2016/SVG/main" r:embed="rId10"/>
              </a:ext>
            </a:extLst>
          </a:blip>
          <a:srcRect l="82" r="82"/>
          <a:stretch/>
        </p:blipFill>
        <p:spPr/>
      </p:pic>
      <p:sp>
        <p:nvSpPr>
          <p:cNvPr id="8" name="Text Placeholder 7">
            <a:extLst>
              <a:ext uri="{FF2B5EF4-FFF2-40B4-BE49-F238E27FC236}">
                <a16:creationId xmlns:a16="http://schemas.microsoft.com/office/drawing/2014/main" id="{FAC0EACC-920C-8DAB-3C82-72BB2DB8F417}"/>
              </a:ext>
            </a:extLst>
          </p:cNvPr>
          <p:cNvSpPr>
            <a:spLocks noGrp="1"/>
          </p:cNvSpPr>
          <p:nvPr>
            <p:ph type="body" idx="16"/>
          </p:nvPr>
        </p:nvSpPr>
        <p:spPr>
          <a:xfrm>
            <a:off x="7644384" y="2743200"/>
            <a:ext cx="1801368" cy="475488"/>
          </a:xfrm>
        </p:spPr>
        <p:txBody>
          <a:bodyPr/>
          <a:lstStyle/>
          <a:p>
            <a:r>
              <a:rPr lang="en-US"/>
              <a:t>Mar 15th</a:t>
            </a:r>
          </a:p>
        </p:txBody>
      </p:sp>
      <p:sp>
        <p:nvSpPr>
          <p:cNvPr id="13" name="Text Placeholder 12">
            <a:extLst>
              <a:ext uri="{FF2B5EF4-FFF2-40B4-BE49-F238E27FC236}">
                <a16:creationId xmlns:a16="http://schemas.microsoft.com/office/drawing/2014/main" id="{4482DB0E-BFC5-6EA0-ED7E-2C1A27B3ADCE}"/>
              </a:ext>
            </a:extLst>
          </p:cNvPr>
          <p:cNvSpPr>
            <a:spLocks noGrp="1"/>
          </p:cNvSpPr>
          <p:nvPr>
            <p:ph type="body" idx="21"/>
          </p:nvPr>
        </p:nvSpPr>
        <p:spPr/>
        <p:txBody>
          <a:bodyPr/>
          <a:lstStyle/>
          <a:p>
            <a:r>
              <a:rPr lang="en-US"/>
              <a:t>The grant are awarded</a:t>
            </a:r>
          </a:p>
        </p:txBody>
      </p:sp>
      <p:pic>
        <p:nvPicPr>
          <p:cNvPr id="30" name="Picture Placeholder 29" descr="Network outline">
            <a:extLst>
              <a:ext uri="{FF2B5EF4-FFF2-40B4-BE49-F238E27FC236}">
                <a16:creationId xmlns:a16="http://schemas.microsoft.com/office/drawing/2014/main" id="{558A5BBC-FD0F-97B5-4AC5-7A33D237BC4D}"/>
              </a:ext>
            </a:extLst>
          </p:cNvPr>
          <p:cNvPicPr>
            <a:picLocks noGrp="1" noChangeAspect="1"/>
          </p:cNvPicPr>
          <p:nvPr>
            <p:ph type="pic" sz="quarter" idx="26"/>
          </p:nvPr>
        </p:nvPicPr>
        <p:blipFill rotWithShape="1">
          <a:blip r:embed="rId11">
            <a:extLst>
              <a:ext uri="{96DAC541-7B7A-43D3-8B79-37D633B846F1}">
                <asvg:svgBlip xmlns:asvg="http://schemas.microsoft.com/office/drawing/2016/SVG/main" r:embed="rId12"/>
              </a:ext>
            </a:extLst>
          </a:blip>
          <a:srcRect/>
          <a:stretch/>
        </p:blipFill>
        <p:spPr>
          <a:xfrm>
            <a:off x="10182820" y="1481328"/>
            <a:ext cx="969264" cy="969264"/>
          </a:xfrm>
        </p:spPr>
      </p:pic>
      <p:sp>
        <p:nvSpPr>
          <p:cNvPr id="5" name="Text Placeholder 4">
            <a:extLst>
              <a:ext uri="{FF2B5EF4-FFF2-40B4-BE49-F238E27FC236}">
                <a16:creationId xmlns:a16="http://schemas.microsoft.com/office/drawing/2014/main" id="{FA844652-9E61-DD54-124F-5B9165C6C330}"/>
              </a:ext>
            </a:extLst>
          </p:cNvPr>
          <p:cNvSpPr>
            <a:spLocks noGrp="1"/>
          </p:cNvSpPr>
          <p:nvPr>
            <p:ph type="body" sz="quarter" idx="3"/>
          </p:nvPr>
        </p:nvSpPr>
        <p:spPr>
          <a:xfrm>
            <a:off x="10113263" y="2743200"/>
            <a:ext cx="1578628" cy="475488"/>
          </a:xfrm>
        </p:spPr>
        <p:txBody>
          <a:bodyPr/>
          <a:lstStyle/>
          <a:p>
            <a:r>
              <a:rPr lang="en-US" dirty="0"/>
              <a:t>Jun 28th</a:t>
            </a:r>
          </a:p>
        </p:txBody>
      </p:sp>
      <p:sp>
        <p:nvSpPr>
          <p:cNvPr id="10" name="Text Placeholder 9">
            <a:extLst>
              <a:ext uri="{FF2B5EF4-FFF2-40B4-BE49-F238E27FC236}">
                <a16:creationId xmlns:a16="http://schemas.microsoft.com/office/drawing/2014/main" id="{5C75B409-1DFF-B9B8-3F72-4BDF79FA914D}"/>
              </a:ext>
            </a:extLst>
          </p:cNvPr>
          <p:cNvSpPr>
            <a:spLocks noGrp="1"/>
          </p:cNvSpPr>
          <p:nvPr>
            <p:ph type="body" sz="quarter" idx="18"/>
          </p:nvPr>
        </p:nvSpPr>
        <p:spPr/>
        <p:txBody>
          <a:bodyPr/>
          <a:lstStyle/>
          <a:p>
            <a:r>
              <a:rPr lang="en-US" dirty="0"/>
              <a:t>All projects must be completed</a:t>
            </a:r>
          </a:p>
        </p:txBody>
      </p:sp>
      <p:sp>
        <p:nvSpPr>
          <p:cNvPr id="3" name="Text Placeholder 2">
            <a:extLst>
              <a:ext uri="{FF2B5EF4-FFF2-40B4-BE49-F238E27FC236}">
                <a16:creationId xmlns:a16="http://schemas.microsoft.com/office/drawing/2014/main" id="{92A6F68E-E7A4-A84E-C30D-3E5F505C0487}"/>
              </a:ext>
            </a:extLst>
          </p:cNvPr>
          <p:cNvSpPr>
            <a:spLocks noGrp="1"/>
          </p:cNvSpPr>
          <p:nvPr>
            <p:ph type="body" sz="quarter" idx="13"/>
          </p:nvPr>
        </p:nvSpPr>
        <p:spPr/>
        <p:txBody>
          <a:bodyPr/>
          <a:lstStyle/>
          <a:p>
            <a:r>
              <a:rPr lang="en-US"/>
              <a:t>YEAR 2024</a:t>
            </a:r>
          </a:p>
        </p:txBody>
      </p:sp>
      <p:sp>
        <p:nvSpPr>
          <p:cNvPr id="38" name="Slide Number Placeholder 37">
            <a:extLst>
              <a:ext uri="{FF2B5EF4-FFF2-40B4-BE49-F238E27FC236}">
                <a16:creationId xmlns:a16="http://schemas.microsoft.com/office/drawing/2014/main" id="{73EA7DFA-840C-C60B-C770-356361666618}"/>
              </a:ext>
            </a:extLst>
          </p:cNvPr>
          <p:cNvSpPr>
            <a:spLocks noGrp="1"/>
          </p:cNvSpPr>
          <p:nvPr>
            <p:ph type="sldNum" sz="quarter" idx="12"/>
          </p:nvPr>
        </p:nvSpPr>
        <p:spPr/>
        <p:txBody>
          <a:bodyPr/>
          <a:lstStyle/>
          <a:p>
            <a:fld id="{84D792B7-0397-C047-AE12-1A03F7E3DC83}" type="slidenum">
              <a:rPr lang="en-US" smtClean="0"/>
              <a:pPr/>
              <a:t>6</a:t>
            </a:fld>
            <a:endParaRPr lang="en-US"/>
          </a:p>
        </p:txBody>
      </p:sp>
      <p:sp>
        <p:nvSpPr>
          <p:cNvPr id="37" name="Footer Placeholder 36">
            <a:extLst>
              <a:ext uri="{FF2B5EF4-FFF2-40B4-BE49-F238E27FC236}">
                <a16:creationId xmlns:a16="http://schemas.microsoft.com/office/drawing/2014/main" id="{947472B9-8B6A-B6D9-CDE4-427F692E4E8D}"/>
              </a:ext>
            </a:extLst>
          </p:cNvPr>
          <p:cNvSpPr>
            <a:spLocks noGrp="1"/>
          </p:cNvSpPr>
          <p:nvPr>
            <p:ph type="ftr" sz="quarter" idx="11"/>
          </p:nvPr>
        </p:nvSpPr>
        <p:spPr/>
        <p:txBody>
          <a:bodyPr/>
          <a:lstStyle/>
          <a:p>
            <a:r>
              <a:rPr lang="en-US"/>
              <a:t>SN Grants Program</a:t>
            </a:r>
          </a:p>
        </p:txBody>
      </p:sp>
      <p:sp>
        <p:nvSpPr>
          <p:cNvPr id="36" name="Date Placeholder 35">
            <a:extLst>
              <a:ext uri="{FF2B5EF4-FFF2-40B4-BE49-F238E27FC236}">
                <a16:creationId xmlns:a16="http://schemas.microsoft.com/office/drawing/2014/main" id="{2AC30668-7DA1-A900-B11F-674327C34915}"/>
              </a:ext>
            </a:extLst>
          </p:cNvPr>
          <p:cNvSpPr>
            <a:spLocks noGrp="1"/>
          </p:cNvSpPr>
          <p:nvPr>
            <p:ph type="dt" sz="half" idx="10"/>
          </p:nvPr>
        </p:nvSpPr>
        <p:spPr/>
        <p:txBody>
          <a:bodyPr/>
          <a:lstStyle/>
          <a:p>
            <a:r>
              <a:rPr lang="en-US"/>
              <a:t>2024</a:t>
            </a:r>
          </a:p>
        </p:txBody>
      </p:sp>
      <p:pic>
        <p:nvPicPr>
          <p:cNvPr id="14" name="Video 31">
            <a:hlinkClick r:id="" action="ppaction://media"/>
            <a:extLst>
              <a:ext uri="{FF2B5EF4-FFF2-40B4-BE49-F238E27FC236}">
                <a16:creationId xmlns:a16="http://schemas.microsoft.com/office/drawing/2014/main" id="{7A6F6550-DDA4-DB71-5E4C-A92FEBE1CC8F}"/>
              </a:ext>
            </a:extLst>
          </p:cNvPr>
          <p:cNvPicPr>
            <a:picLocks noChangeAspect="1"/>
          </p:cNvPicPr>
          <p:nvPr>
            <a:videoFile r:link="rId2"/>
            <p:extLst>
              <p:ext uri="{DAA4B4D4-6D71-4841-9C94-3DE7FCFB9230}">
                <p14:media xmlns:p14="http://schemas.microsoft.com/office/powerpoint/2010/main" r:embed="rId1"/>
              </p:ext>
            </p:extLst>
          </p:nvPr>
        </p:nvPicPr>
        <p:blipFill>
          <a:blip r:embed="rId13"/>
          <a:srcRect l="21875" r="21875"/>
          <a:stretch>
            <a:fillRect/>
          </a:stretch>
        </p:blipFill>
        <p:spPr>
          <a:xfrm>
            <a:off x="11907914" y="0"/>
            <a:ext cx="284085" cy="284085"/>
          </a:xfrm>
          <a:prstGeom prst="ellipse">
            <a:avLst/>
          </a:prstGeom>
        </p:spPr>
      </p:pic>
      <p:pic>
        <p:nvPicPr>
          <p:cNvPr id="16" name="Picture 15">
            <a:extLst>
              <a:ext uri="{FF2B5EF4-FFF2-40B4-BE49-F238E27FC236}">
                <a16:creationId xmlns:a16="http://schemas.microsoft.com/office/drawing/2014/main" id="{468C3A26-8579-C786-88FF-8EE54A748AFB}"/>
              </a:ext>
            </a:extLst>
          </p:cNvPr>
          <p:cNvPicPr>
            <a:picLocks noChangeAspect="1"/>
          </p:cNvPicPr>
          <p:nvPr/>
        </p:nvPicPr>
        <p:blipFill rotWithShape="1">
          <a:blip r:embed="rId14"/>
          <a:srcRect l="26360" t="32411" r="68783" b="56204"/>
          <a:stretch/>
        </p:blipFill>
        <p:spPr>
          <a:xfrm>
            <a:off x="182419" y="1471118"/>
            <a:ext cx="929226" cy="1225119"/>
          </a:xfrm>
          <a:prstGeom prst="rect">
            <a:avLst/>
          </a:prstGeom>
        </p:spPr>
      </p:pic>
      <p:pic>
        <p:nvPicPr>
          <p:cNvPr id="17" name="Picture 16">
            <a:extLst>
              <a:ext uri="{FF2B5EF4-FFF2-40B4-BE49-F238E27FC236}">
                <a16:creationId xmlns:a16="http://schemas.microsoft.com/office/drawing/2014/main" id="{492E2E04-4007-7939-5ED8-FD87BFD84E67}"/>
              </a:ext>
            </a:extLst>
          </p:cNvPr>
          <p:cNvPicPr>
            <a:picLocks noChangeAspect="1"/>
          </p:cNvPicPr>
          <p:nvPr/>
        </p:nvPicPr>
        <p:blipFill rotWithShape="1">
          <a:blip r:embed="rId14"/>
          <a:srcRect l="26360" t="32411" r="68783" b="56204"/>
          <a:stretch/>
        </p:blipFill>
        <p:spPr>
          <a:xfrm>
            <a:off x="24778" y="1471118"/>
            <a:ext cx="929226" cy="1225119"/>
          </a:xfrm>
          <a:prstGeom prst="rect">
            <a:avLst/>
          </a:prstGeom>
        </p:spPr>
      </p:pic>
      <p:pic>
        <p:nvPicPr>
          <p:cNvPr id="21" name="Picture 20">
            <a:extLst>
              <a:ext uri="{FF2B5EF4-FFF2-40B4-BE49-F238E27FC236}">
                <a16:creationId xmlns:a16="http://schemas.microsoft.com/office/drawing/2014/main" id="{74297001-3163-AED5-09BB-7FBC96641F3F}"/>
              </a:ext>
            </a:extLst>
          </p:cNvPr>
          <p:cNvPicPr>
            <a:picLocks noChangeAspect="1"/>
          </p:cNvPicPr>
          <p:nvPr/>
        </p:nvPicPr>
        <p:blipFill rotWithShape="1">
          <a:blip r:embed="rId15"/>
          <a:srcRect l="25313" t="30015" r="3106" b="28450"/>
          <a:stretch/>
        </p:blipFill>
        <p:spPr>
          <a:xfrm>
            <a:off x="-1" y="892630"/>
            <a:ext cx="12167223" cy="3971184"/>
          </a:xfrm>
          <a:prstGeom prst="rect">
            <a:avLst/>
          </a:prstGeom>
        </p:spPr>
      </p:pic>
    </p:spTree>
    <p:extLst>
      <p:ext uri="{BB962C8B-B14F-4D97-AF65-F5344CB8AC3E}">
        <p14:creationId xmlns:p14="http://schemas.microsoft.com/office/powerpoint/2010/main" val="425413424"/>
      </p:ext>
    </p:extLst>
  </p:cSld>
  <p:clrMapOvr>
    <a:masterClrMapping/>
  </p:clrMapOvr>
  <mc:AlternateContent xmlns:mc="http://schemas.openxmlformats.org/markup-compatibility/2006" xmlns:p14="http://schemas.microsoft.com/office/powerpoint/2010/main">
    <mc:Choice Requires="p14">
      <p:transition spd="slow" p14:dur="2000" advTm="47125"/>
    </mc:Choice>
    <mc:Fallback xmlns="">
      <p:transition spd="slow" advTm="4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9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BA72-039E-DC2E-355E-F1172D227B9F}"/>
              </a:ext>
            </a:extLst>
          </p:cNvPr>
          <p:cNvSpPr>
            <a:spLocks noGrp="1"/>
          </p:cNvSpPr>
          <p:nvPr>
            <p:ph type="title"/>
          </p:nvPr>
        </p:nvSpPr>
        <p:spPr>
          <a:xfrm>
            <a:off x="466344" y="-8029"/>
            <a:ext cx="5294376" cy="969264"/>
          </a:xfrm>
        </p:spPr>
        <p:txBody>
          <a:bodyPr/>
          <a:lstStyle/>
          <a:p>
            <a:r>
              <a:rPr lang="en-US"/>
              <a:t>The process</a:t>
            </a:r>
          </a:p>
        </p:txBody>
      </p:sp>
      <p:sp>
        <p:nvSpPr>
          <p:cNvPr id="3" name="Text Placeholder 2">
            <a:extLst>
              <a:ext uri="{FF2B5EF4-FFF2-40B4-BE49-F238E27FC236}">
                <a16:creationId xmlns:a16="http://schemas.microsoft.com/office/drawing/2014/main" id="{04CDDCB8-0DA6-16F3-B3CA-CF93D0760B5D}"/>
              </a:ext>
            </a:extLst>
          </p:cNvPr>
          <p:cNvSpPr>
            <a:spLocks noGrp="1"/>
          </p:cNvSpPr>
          <p:nvPr>
            <p:ph type="body" idx="1"/>
          </p:nvPr>
        </p:nvSpPr>
        <p:spPr>
          <a:xfrm>
            <a:off x="6565392" y="785269"/>
            <a:ext cx="5157787" cy="466344"/>
          </a:xfrm>
        </p:spPr>
        <p:txBody>
          <a:bodyPr/>
          <a:lstStyle/>
          <a:p>
            <a:r>
              <a:rPr lang="en-US"/>
              <a:t>How to apply?</a:t>
            </a:r>
          </a:p>
        </p:txBody>
      </p:sp>
      <p:sp>
        <p:nvSpPr>
          <p:cNvPr id="4" name="Content Placeholder 3">
            <a:extLst>
              <a:ext uri="{FF2B5EF4-FFF2-40B4-BE49-F238E27FC236}">
                <a16:creationId xmlns:a16="http://schemas.microsoft.com/office/drawing/2014/main" id="{49BC2971-7886-2287-75E6-F484F930D599}"/>
              </a:ext>
            </a:extLst>
          </p:cNvPr>
          <p:cNvSpPr>
            <a:spLocks noGrp="1"/>
          </p:cNvSpPr>
          <p:nvPr>
            <p:ph sz="half" idx="2"/>
          </p:nvPr>
        </p:nvSpPr>
        <p:spPr/>
        <p:txBody>
          <a:bodyPr/>
          <a:lstStyle/>
          <a:p>
            <a:r>
              <a:rPr lang="en-US"/>
              <a:t>Read the SNGP guidelines</a:t>
            </a:r>
          </a:p>
          <a:p>
            <a:r>
              <a:rPr lang="en-US"/>
              <a:t>Register as a vendor</a:t>
            </a:r>
          </a:p>
          <a:p>
            <a:r>
              <a:rPr lang="en-US"/>
              <a:t>Apply </a:t>
            </a:r>
          </a:p>
        </p:txBody>
      </p:sp>
      <p:sp>
        <p:nvSpPr>
          <p:cNvPr id="5" name="Text Placeholder 4">
            <a:extLst>
              <a:ext uri="{FF2B5EF4-FFF2-40B4-BE49-F238E27FC236}">
                <a16:creationId xmlns:a16="http://schemas.microsoft.com/office/drawing/2014/main" id="{D104A013-8896-5CD5-72E8-3B8EEA1D6441}"/>
              </a:ext>
            </a:extLst>
          </p:cNvPr>
          <p:cNvSpPr>
            <a:spLocks noGrp="1"/>
          </p:cNvSpPr>
          <p:nvPr>
            <p:ph type="body" sz="quarter" idx="3"/>
          </p:nvPr>
        </p:nvSpPr>
        <p:spPr/>
        <p:txBody>
          <a:bodyPr/>
          <a:lstStyle/>
          <a:p>
            <a:r>
              <a:rPr lang="en-US"/>
              <a:t>Remember</a:t>
            </a:r>
          </a:p>
        </p:txBody>
      </p:sp>
      <p:sp>
        <p:nvSpPr>
          <p:cNvPr id="6" name="Content Placeholder 5">
            <a:extLst>
              <a:ext uri="{FF2B5EF4-FFF2-40B4-BE49-F238E27FC236}">
                <a16:creationId xmlns:a16="http://schemas.microsoft.com/office/drawing/2014/main" id="{80B2AD00-6CD2-E80D-01B6-8AF25A1EB87B}"/>
              </a:ext>
            </a:extLst>
          </p:cNvPr>
          <p:cNvSpPr>
            <a:spLocks noGrp="1"/>
          </p:cNvSpPr>
          <p:nvPr>
            <p:ph sz="quarter" idx="4"/>
          </p:nvPr>
        </p:nvSpPr>
        <p:spPr/>
        <p:txBody>
          <a:bodyPr/>
          <a:lstStyle/>
          <a:p>
            <a:r>
              <a:rPr lang="en-US" dirty="0"/>
              <a:t>Use the SNPG Process Checklist to ensure all requirements are fulfilled </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Projects may only be started once approved </a:t>
            </a:r>
          </a:p>
          <a:p>
            <a:r>
              <a:rPr lang="en-US" kern="100" dirty="0">
                <a:latin typeface="Calibri" panose="020F0502020204030204" pitchFamily="34" charset="0"/>
                <a:ea typeface="Calibri" panose="020F0502020204030204" pitchFamily="34" charset="0"/>
                <a:cs typeface="Times New Roman" panose="02020603050405020304" pitchFamily="18" charset="0"/>
              </a:rPr>
              <a:t>MAO must have all financial and               supporting documents </a:t>
            </a:r>
            <a:endParaRPr lang="en-US" dirty="0"/>
          </a:p>
        </p:txBody>
      </p:sp>
      <p:sp>
        <p:nvSpPr>
          <p:cNvPr id="15" name="Slide Number Placeholder 14">
            <a:extLst>
              <a:ext uri="{FF2B5EF4-FFF2-40B4-BE49-F238E27FC236}">
                <a16:creationId xmlns:a16="http://schemas.microsoft.com/office/drawing/2014/main" id="{1A815897-F8B8-2427-BC3B-2B4F48408A55}"/>
              </a:ext>
            </a:extLst>
          </p:cNvPr>
          <p:cNvSpPr>
            <a:spLocks noGrp="1"/>
          </p:cNvSpPr>
          <p:nvPr>
            <p:ph type="sldNum" sz="quarter" idx="12"/>
          </p:nvPr>
        </p:nvSpPr>
        <p:spPr/>
        <p:txBody>
          <a:bodyPr/>
          <a:lstStyle/>
          <a:p>
            <a:fld id="{84D792B7-0397-C047-AE12-1A03F7E3DC83}" type="slidenum">
              <a:rPr lang="en-US" smtClean="0"/>
              <a:pPr/>
              <a:t>7</a:t>
            </a:fld>
            <a:endParaRPr lang="en-US"/>
          </a:p>
        </p:txBody>
      </p:sp>
      <p:sp>
        <p:nvSpPr>
          <p:cNvPr id="14" name="Footer Placeholder 13">
            <a:extLst>
              <a:ext uri="{FF2B5EF4-FFF2-40B4-BE49-F238E27FC236}">
                <a16:creationId xmlns:a16="http://schemas.microsoft.com/office/drawing/2014/main" id="{65ECF71F-9B83-DC76-FA0B-F6ED68A71B51}"/>
              </a:ext>
            </a:extLst>
          </p:cNvPr>
          <p:cNvSpPr>
            <a:spLocks noGrp="1"/>
          </p:cNvSpPr>
          <p:nvPr>
            <p:ph type="ftr" sz="quarter" idx="11"/>
          </p:nvPr>
        </p:nvSpPr>
        <p:spPr/>
        <p:txBody>
          <a:bodyPr/>
          <a:lstStyle/>
          <a:p>
            <a:r>
              <a:rPr lang="en-US"/>
              <a:t>SN Grants Program</a:t>
            </a:r>
          </a:p>
        </p:txBody>
      </p:sp>
      <p:sp>
        <p:nvSpPr>
          <p:cNvPr id="13" name="Date Placeholder 12">
            <a:extLst>
              <a:ext uri="{FF2B5EF4-FFF2-40B4-BE49-F238E27FC236}">
                <a16:creationId xmlns:a16="http://schemas.microsoft.com/office/drawing/2014/main" id="{BC0CFEBF-213D-E499-0C6B-AC54D1E989A9}"/>
              </a:ext>
            </a:extLst>
          </p:cNvPr>
          <p:cNvSpPr>
            <a:spLocks noGrp="1"/>
          </p:cNvSpPr>
          <p:nvPr>
            <p:ph type="dt" sz="half" idx="10"/>
          </p:nvPr>
        </p:nvSpPr>
        <p:spPr/>
        <p:txBody>
          <a:bodyPr/>
          <a:lstStyle/>
          <a:p>
            <a:r>
              <a:rPr lang="en-US"/>
              <a:t>2024</a:t>
            </a:r>
          </a:p>
        </p:txBody>
      </p:sp>
      <p:pic>
        <p:nvPicPr>
          <p:cNvPr id="8" name="Picture 7" descr="Machine gears">
            <a:extLst>
              <a:ext uri="{FF2B5EF4-FFF2-40B4-BE49-F238E27FC236}">
                <a16:creationId xmlns:a16="http://schemas.microsoft.com/office/drawing/2014/main" id="{7F317A9B-066C-B02C-F60A-2A027662BBD2}"/>
              </a:ext>
            </a:extLst>
          </p:cNvPr>
          <p:cNvPicPr>
            <a:picLocks noChangeAspect="1"/>
          </p:cNvPicPr>
          <p:nvPr/>
        </p:nvPicPr>
        <p:blipFill>
          <a:blip r:embed="rId5"/>
          <a:stretch>
            <a:fillRect/>
          </a:stretch>
        </p:blipFill>
        <p:spPr>
          <a:xfrm>
            <a:off x="621975" y="2085637"/>
            <a:ext cx="5029526" cy="3352199"/>
          </a:xfrm>
          <a:prstGeom prst="rect">
            <a:avLst/>
          </a:prstGeom>
        </p:spPr>
      </p:pic>
      <p:sp>
        <p:nvSpPr>
          <p:cNvPr id="10" name="Picture Placeholder 9">
            <a:extLst>
              <a:ext uri="{FF2B5EF4-FFF2-40B4-BE49-F238E27FC236}">
                <a16:creationId xmlns:a16="http://schemas.microsoft.com/office/drawing/2014/main" id="{A2C03C0F-4E0D-A97A-6C57-84A9F882AF87}"/>
              </a:ext>
            </a:extLst>
          </p:cNvPr>
          <p:cNvSpPr>
            <a:spLocks noGrp="1"/>
          </p:cNvSpPr>
          <p:nvPr>
            <p:ph type="pic" sz="quarter" idx="13"/>
          </p:nvPr>
        </p:nvSpPr>
        <p:spPr/>
        <p:txBody>
          <a:bodyPr/>
          <a:lstStyle/>
          <a:p>
            <a:endParaRPr lang="en-US"/>
          </a:p>
        </p:txBody>
      </p:sp>
      <p:pic>
        <p:nvPicPr>
          <p:cNvPr id="7" name="Video 66">
            <a:hlinkClick r:id="" action="ppaction://media"/>
            <a:extLst>
              <a:ext uri="{FF2B5EF4-FFF2-40B4-BE49-F238E27FC236}">
                <a16:creationId xmlns:a16="http://schemas.microsoft.com/office/drawing/2014/main" id="{84D92E9C-8B01-42E6-642F-7647251A445A}"/>
              </a:ext>
            </a:extLst>
          </p:cNvPr>
          <p:cNvPicPr>
            <a:picLocks noChangeAspect="1"/>
          </p:cNvPicPr>
          <p:nvPr>
            <a:videoFile r:link="rId1"/>
            <p:extLst>
              <p:ext uri="{DAA4B4D4-6D71-4841-9C94-3DE7FCFB9230}">
                <p14:media xmlns:p14="http://schemas.microsoft.com/office/powerpoint/2010/main" r:embed="rId2">
                  <p14:trim st="846" end="1233"/>
                </p14:media>
              </p:ext>
            </p:extLst>
          </p:nvPr>
        </p:nvPicPr>
        <p:blipFill>
          <a:blip r:embed="rId6"/>
          <a:srcRect l="21875" r="21875"/>
          <a:stretch>
            <a:fillRect/>
          </a:stretch>
        </p:blipFill>
        <p:spPr>
          <a:xfrm>
            <a:off x="11816179" y="66047"/>
            <a:ext cx="361254" cy="361254"/>
          </a:xfrm>
          <a:prstGeom prst="ellipse">
            <a:avLst/>
          </a:prstGeom>
        </p:spPr>
      </p:pic>
      <p:sp>
        <p:nvSpPr>
          <p:cNvPr id="9" name="TextBox 8">
            <a:extLst>
              <a:ext uri="{FF2B5EF4-FFF2-40B4-BE49-F238E27FC236}">
                <a16:creationId xmlns:a16="http://schemas.microsoft.com/office/drawing/2014/main" id="{EB320343-9480-55D0-0A70-FA8644E89FC5}"/>
              </a:ext>
            </a:extLst>
          </p:cNvPr>
          <p:cNvSpPr txBox="1"/>
          <p:nvPr/>
        </p:nvSpPr>
        <p:spPr>
          <a:xfrm>
            <a:off x="10789764" y="5743561"/>
            <a:ext cx="1387669" cy="646331"/>
          </a:xfrm>
          <a:prstGeom prst="rect">
            <a:avLst/>
          </a:prstGeom>
          <a:solidFill>
            <a:schemeClr val="accent4"/>
          </a:solidFill>
          <a:ln>
            <a:solidFill>
              <a:schemeClr val="tx1"/>
            </a:solidFill>
          </a:ln>
        </p:spPr>
        <p:txBody>
          <a:bodyPr wrap="square" rtlCol="0">
            <a:spAutoFit/>
          </a:bodyPr>
          <a:lstStyle/>
          <a:p>
            <a:pPr algn="ctr"/>
            <a:r>
              <a:rPr lang="en-US" dirty="0"/>
              <a:t>Next Slide</a:t>
            </a:r>
          </a:p>
          <a:p>
            <a:pPr algn="ctr"/>
            <a:r>
              <a:rPr lang="en-US" dirty="0"/>
              <a:t> Click Here</a:t>
            </a:r>
          </a:p>
        </p:txBody>
      </p:sp>
    </p:spTree>
    <p:extLst>
      <p:ext uri="{BB962C8B-B14F-4D97-AF65-F5344CB8AC3E}">
        <p14:creationId xmlns:p14="http://schemas.microsoft.com/office/powerpoint/2010/main" val="565802569"/>
      </p:ext>
    </p:extLst>
  </p:cSld>
  <p:clrMapOvr>
    <a:masterClrMapping/>
  </p:clrMapOvr>
  <mc:AlternateContent xmlns:mc="http://schemas.openxmlformats.org/markup-compatibility/2006" xmlns:p14="http://schemas.microsoft.com/office/powerpoint/2010/main">
    <mc:Choice Requires="p14">
      <p:transition spd="slow" p14:dur="2000" advTm="66081"/>
    </mc:Choice>
    <mc:Fallback xmlns="">
      <p:transition spd="slow" advTm="66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extLst>
    <p:ext uri="{E180D4A7-C9FB-4DFB-919C-405C955672EB}">
      <p14:showEvtLst xmlns:p14="http://schemas.microsoft.com/office/powerpoint/2010/main">
        <p14:playEvt time="0" objId="17"/>
        <p14:pauseEvt time="0" objId="1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alpha val="49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BD9FBF-BDEA-E2A9-5AC0-F365EF1CA195}"/>
              </a:ext>
            </a:extLst>
          </p:cNvPr>
          <p:cNvSpPr>
            <a:spLocks noGrp="1"/>
          </p:cNvSpPr>
          <p:nvPr>
            <p:ph type="title"/>
          </p:nvPr>
        </p:nvSpPr>
        <p:spPr>
          <a:xfrm>
            <a:off x="5495544" y="0"/>
            <a:ext cx="6169714" cy="2194560"/>
          </a:xfrm>
        </p:spPr>
        <p:txBody>
          <a:bodyPr/>
          <a:lstStyle/>
          <a:p>
            <a:r>
              <a:rPr lang="en-US" dirty="0"/>
              <a:t>Application</a:t>
            </a:r>
          </a:p>
        </p:txBody>
      </p:sp>
      <p:graphicFrame>
        <p:nvGraphicFramePr>
          <p:cNvPr id="11" name="Table 11">
            <a:extLst>
              <a:ext uri="{FF2B5EF4-FFF2-40B4-BE49-F238E27FC236}">
                <a16:creationId xmlns:a16="http://schemas.microsoft.com/office/drawing/2014/main" id="{0B69E8E6-9D16-D9E3-B5C1-6F6E6588BF6A}"/>
              </a:ext>
            </a:extLst>
          </p:cNvPr>
          <p:cNvGraphicFramePr>
            <a:graphicFrameLocks noGrp="1"/>
          </p:cNvGraphicFramePr>
          <p:nvPr>
            <p:ph idx="1"/>
            <p:extLst>
              <p:ext uri="{D42A27DB-BD31-4B8C-83A1-F6EECF244321}">
                <p14:modId xmlns:p14="http://schemas.microsoft.com/office/powerpoint/2010/main" val="2294649668"/>
              </p:ext>
            </p:extLst>
          </p:nvPr>
        </p:nvGraphicFramePr>
        <p:xfrm>
          <a:off x="4856163" y="2212975"/>
          <a:ext cx="7335836" cy="4645025"/>
        </p:xfrm>
        <a:graphic>
          <a:graphicData uri="http://schemas.openxmlformats.org/drawingml/2006/table">
            <a:tbl>
              <a:tblPr firstRow="1" bandRow="1"/>
              <a:tblGrid>
                <a:gridCol w="797877">
                  <a:extLst>
                    <a:ext uri="{9D8B030D-6E8A-4147-A177-3AD203B41FA5}">
                      <a16:colId xmlns:a16="http://schemas.microsoft.com/office/drawing/2014/main" val="1680321436"/>
                    </a:ext>
                  </a:extLst>
                </a:gridCol>
                <a:gridCol w="6537959">
                  <a:extLst>
                    <a:ext uri="{9D8B030D-6E8A-4147-A177-3AD203B41FA5}">
                      <a16:colId xmlns:a16="http://schemas.microsoft.com/office/drawing/2014/main" val="1621479666"/>
                    </a:ext>
                  </a:extLst>
                </a:gridCol>
              </a:tblGrid>
              <a:tr h="929005">
                <a:tc>
                  <a:txBody>
                    <a:bodyPr/>
                    <a:lstStyle/>
                    <a:p>
                      <a:pPr algn="ctr"/>
                      <a:r>
                        <a:rPr lang="en-US" sz="2400" dirty="0">
                          <a:latin typeface="+mj-lt"/>
                        </a:rPr>
                        <a:t>3</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Phase I: General Information</a:t>
                      </a: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8244635"/>
                  </a:ext>
                </a:extLst>
              </a:tr>
              <a:tr h="929005">
                <a:tc>
                  <a:txBody>
                    <a:bodyPr/>
                    <a:lstStyle/>
                    <a:p>
                      <a:pPr algn="ctr"/>
                      <a:r>
                        <a:rPr lang="en-US" sz="2400" dirty="0">
                          <a:latin typeface="+mj-lt"/>
                        </a:rPr>
                        <a:t>4</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Phase ii:  Qualifying Information for Project</a:t>
                      </a: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0913436"/>
                  </a:ext>
                </a:extLst>
              </a:tr>
              <a:tr h="929005">
                <a:tc>
                  <a:txBody>
                    <a:bodyPr/>
                    <a:lstStyle/>
                    <a:p>
                      <a:pPr algn="ctr"/>
                      <a:r>
                        <a:rPr lang="en-US" sz="2400" dirty="0">
                          <a:latin typeface="+mj-lt"/>
                        </a:rPr>
                        <a:t>6</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Phase iii: Project Information</a:t>
                      </a: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392374"/>
                  </a:ext>
                </a:extLst>
              </a:tr>
              <a:tr h="929005">
                <a:tc>
                  <a:txBody>
                    <a:bodyPr/>
                    <a:lstStyle/>
                    <a:p>
                      <a:pPr algn="ctr"/>
                      <a:r>
                        <a:rPr lang="en-US" sz="2400" dirty="0">
                          <a:latin typeface="+mj-lt"/>
                        </a:rPr>
                        <a:t>7</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Phase iv: Required </a:t>
                      </a:r>
                      <a:r>
                        <a:rPr lang="en-US" sz="2400">
                          <a:latin typeface="Felix Titling" panose="020F0502020204030204" pitchFamily="34" charset="0"/>
                          <a:cs typeface="Felix Titling" panose="020F0502020204030204" pitchFamily="34" charset="0"/>
                        </a:rPr>
                        <a:t>City Approvals</a:t>
                      </a:r>
                      <a:endParaRPr lang="en-US" sz="2400" dirty="0">
                        <a:latin typeface="Felix Titling" panose="020F0502020204030204" pitchFamily="34" charset="0"/>
                        <a:cs typeface="Felix Titling" panose="020F0502020204030204" pitchFamily="34" charset="0"/>
                      </a:endParaRP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282632"/>
                  </a:ext>
                </a:extLst>
              </a:tr>
              <a:tr h="929005">
                <a:tc>
                  <a:txBody>
                    <a:bodyPr/>
                    <a:lstStyle/>
                    <a:p>
                      <a:pPr algn="ctr"/>
                      <a:r>
                        <a:rPr lang="en-US" sz="2400" dirty="0">
                          <a:latin typeface="+mj-lt"/>
                        </a:rPr>
                        <a:t>14</a:t>
                      </a:r>
                    </a:p>
                  </a:txBody>
                  <a:tcPr anchor="ctr">
                    <a:lnL w="12700" cmpd="sng">
                      <a:noFill/>
                      <a:prstDash val="soli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Felix Titling" panose="020F0502020204030204" pitchFamily="34" charset="0"/>
                          <a:cs typeface="Felix Titling" panose="020F0502020204030204" pitchFamily="34" charset="0"/>
                        </a:rPr>
                        <a:t>FAQ</a:t>
                      </a:r>
                    </a:p>
                  </a:txBody>
                  <a:tcPr marL="411480" anchor="ctr">
                    <a:lnL w="9525" cap="flat" cmpd="sng" algn="ctr">
                      <a:solidFill>
                        <a:schemeClr val="tx1"/>
                      </a:solidFill>
                      <a:prstDash val="solid"/>
                      <a:round/>
                      <a:headEnd type="none" w="med" len="med"/>
                      <a:tailEnd type="none" w="med" len="me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2909531"/>
                  </a:ext>
                </a:extLst>
              </a:tr>
            </a:tbl>
          </a:graphicData>
        </a:graphic>
      </p:graphicFrame>
      <p:sp>
        <p:nvSpPr>
          <p:cNvPr id="7" name="TextBox 6">
            <a:extLst>
              <a:ext uri="{FF2B5EF4-FFF2-40B4-BE49-F238E27FC236}">
                <a16:creationId xmlns:a16="http://schemas.microsoft.com/office/drawing/2014/main" id="{75438C82-01F0-443D-EC2C-7D3407852A28}"/>
              </a:ext>
            </a:extLst>
          </p:cNvPr>
          <p:cNvSpPr txBox="1"/>
          <p:nvPr/>
        </p:nvSpPr>
        <p:spPr>
          <a:xfrm>
            <a:off x="10685962" y="6086885"/>
            <a:ext cx="1387669" cy="646331"/>
          </a:xfrm>
          <a:prstGeom prst="rect">
            <a:avLst/>
          </a:prstGeom>
          <a:solidFill>
            <a:schemeClr val="accent4"/>
          </a:solidFill>
          <a:ln>
            <a:solidFill>
              <a:schemeClr val="tx1"/>
            </a:solidFill>
          </a:ln>
        </p:spPr>
        <p:txBody>
          <a:bodyPr wrap="square" rtlCol="0">
            <a:spAutoFit/>
          </a:bodyPr>
          <a:lstStyle/>
          <a:p>
            <a:pPr algn="ctr"/>
            <a:r>
              <a:rPr lang="en-US" dirty="0"/>
              <a:t>Next Slide</a:t>
            </a:r>
          </a:p>
          <a:p>
            <a:pPr algn="ctr"/>
            <a:r>
              <a:rPr lang="en-US" dirty="0"/>
              <a:t> Click Here</a:t>
            </a:r>
          </a:p>
        </p:txBody>
      </p:sp>
      <p:sp>
        <p:nvSpPr>
          <p:cNvPr id="3" name="Picture Placeholder 2">
            <a:extLst>
              <a:ext uri="{FF2B5EF4-FFF2-40B4-BE49-F238E27FC236}">
                <a16:creationId xmlns:a16="http://schemas.microsoft.com/office/drawing/2014/main" id="{E1701ECF-132C-BDC7-16EB-1139217A455C}"/>
              </a:ext>
            </a:extLst>
          </p:cNvPr>
          <p:cNvSpPr>
            <a:spLocks noGrp="1"/>
          </p:cNvSpPr>
          <p:nvPr>
            <p:ph type="pic" sz="quarter" idx="13"/>
          </p:nvPr>
        </p:nvSpPr>
        <p:spPr/>
        <p:txBody>
          <a:bodyPr/>
          <a:lstStyle/>
          <a:p>
            <a:endParaRPr lang="en-US"/>
          </a:p>
        </p:txBody>
      </p:sp>
      <p:pic>
        <p:nvPicPr>
          <p:cNvPr id="4" name="Picture Placeholder 9" descr="Hands holding pieces of chart">
            <a:extLst>
              <a:ext uri="{FF2B5EF4-FFF2-40B4-BE49-F238E27FC236}">
                <a16:creationId xmlns:a16="http://schemas.microsoft.com/office/drawing/2014/main" id="{1A8D8B86-6348-04B4-5A30-AA971B949E04}"/>
              </a:ext>
            </a:extLst>
          </p:cNvPr>
          <p:cNvPicPr>
            <a:picLocks noChangeAspect="1"/>
          </p:cNvPicPr>
          <p:nvPr/>
        </p:nvPicPr>
        <p:blipFill>
          <a:blip r:embed="rId5"/>
          <a:srcRect l="24352" r="24352"/>
          <a:stretch>
            <a:fillRect/>
          </a:stretch>
        </p:blipFill>
        <p:spPr>
          <a:xfrm>
            <a:off x="0" y="0"/>
            <a:ext cx="4872540" cy="6858000"/>
          </a:xfrm>
          <a:prstGeom prst="rect">
            <a:avLst/>
          </a:prstGeom>
          <a:ln w="15875">
            <a:solidFill>
              <a:schemeClr val="tx1"/>
            </a:solidFill>
          </a:ln>
        </p:spPr>
      </p:pic>
      <p:pic>
        <p:nvPicPr>
          <p:cNvPr id="57" name="Video 56">
            <a:hlinkClick r:id="" action="ppaction://media"/>
            <a:extLst>
              <a:ext uri="{FF2B5EF4-FFF2-40B4-BE49-F238E27FC236}">
                <a16:creationId xmlns:a16="http://schemas.microsoft.com/office/drawing/2014/main" id="{5EB14A30-6863-DCFE-4BF1-10E6D670EEF8}"/>
              </a:ext>
            </a:extLst>
          </p:cNvPr>
          <p:cNvPicPr>
            <a:picLocks noChangeAspect="1"/>
          </p:cNvPicPr>
          <p:nvPr>
            <a:videoFile r:link="rId1"/>
            <p:extLst>
              <p:ext uri="{DAA4B4D4-6D71-4841-9C94-3DE7FCFB9230}">
                <p14:media xmlns:p14="http://schemas.microsoft.com/office/powerpoint/2010/main" r:embed="rId2">
                  <p14:trim st="1311" end="1792"/>
                </p14:media>
              </p:ext>
              <p:ext uri="{42D2F446-02D8-4167-A562-619A0277C38B}">
                <p15:isNarration xmlns:p15="http://schemas.microsoft.com/office/powerpoint/2012/main" val="1"/>
              </p:ext>
            </p:extLst>
          </p:nvPr>
        </p:nvPicPr>
        <p:blipFill>
          <a:blip r:embed="rId6"/>
          <a:srcRect l="21875" r="21875"/>
          <a:stretch>
            <a:fillRect/>
          </a:stretch>
        </p:blipFill>
        <p:spPr>
          <a:xfrm>
            <a:off x="11952302" y="0"/>
            <a:ext cx="239697" cy="239697"/>
          </a:xfrm>
          <a:prstGeom prst="ellipse">
            <a:avLst/>
          </a:prstGeom>
          <a:noFill/>
        </p:spPr>
      </p:pic>
    </p:spTree>
    <p:extLst>
      <p:ext uri="{BB962C8B-B14F-4D97-AF65-F5344CB8AC3E}">
        <p14:creationId xmlns:p14="http://schemas.microsoft.com/office/powerpoint/2010/main" val="3940987699"/>
      </p:ext>
    </p:extLst>
  </p:cSld>
  <p:clrMapOvr>
    <a:masterClrMapping/>
  </p:clrMapOvr>
  <mc:AlternateContent xmlns:mc="http://schemas.openxmlformats.org/markup-compatibility/2006" xmlns:p14="http://schemas.microsoft.com/office/powerpoint/2010/main">
    <mc:Choice Requires="p14">
      <p:transition spd="slow" p14:dur="2000" advTm="24068"/>
    </mc:Choice>
    <mc:Fallback xmlns="">
      <p:transition spd="slow" advTm="24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7"/>
                </p:tgtEl>
              </p:cMediaNode>
            </p:video>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7"/>
                                        </p:tgtEl>
                                      </p:cBhvr>
                                    </p:cmd>
                                  </p:childTnLst>
                                </p:cTn>
                              </p:par>
                            </p:childTnLst>
                          </p:cTn>
                        </p:par>
                      </p:childTnLst>
                    </p:cTn>
                  </p:par>
                </p:childTnLst>
              </p:cTn>
              <p:nextCondLst>
                <p:cond evt="onClick" delay="0">
                  <p:tgtEl>
                    <p:spTgt spid="5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aph on a paper">
            <a:extLst>
              <a:ext uri="{FF2B5EF4-FFF2-40B4-BE49-F238E27FC236}">
                <a16:creationId xmlns:a16="http://schemas.microsoft.com/office/drawing/2014/main" id="{9BF2A7FE-A60A-3C49-40EC-B681613DCEB0}"/>
              </a:ext>
            </a:extLst>
          </p:cNvPr>
          <p:cNvPicPr>
            <a:picLocks noGrp="1" noChangeAspect="1"/>
          </p:cNvPicPr>
          <p:nvPr>
            <p:ph type="pic" sz="quarter" idx="13"/>
          </p:nvPr>
        </p:nvPicPr>
        <p:blipFill>
          <a:blip r:embed="rId5"/>
          <a:srcRect l="28328" r="28328"/>
          <a:stretch>
            <a:fillRect/>
          </a:stretch>
        </p:blipFill>
        <p:spPr/>
      </p:pic>
      <p:sp>
        <p:nvSpPr>
          <p:cNvPr id="3" name="Title 2">
            <a:extLst>
              <a:ext uri="{FF2B5EF4-FFF2-40B4-BE49-F238E27FC236}">
                <a16:creationId xmlns:a16="http://schemas.microsoft.com/office/drawing/2014/main" id="{155A3E2A-D7FB-166C-898E-BCCEDA7B1A13}"/>
              </a:ext>
            </a:extLst>
          </p:cNvPr>
          <p:cNvSpPr>
            <a:spLocks noGrp="1"/>
          </p:cNvSpPr>
          <p:nvPr>
            <p:ph type="title"/>
          </p:nvPr>
        </p:nvSpPr>
        <p:spPr/>
        <p:txBody>
          <a:bodyPr/>
          <a:lstStyle/>
          <a:p>
            <a:r>
              <a:rPr lang="en-US" dirty="0"/>
              <a:t>Phase i: General Information</a:t>
            </a:r>
          </a:p>
        </p:txBody>
      </p:sp>
      <p:sp>
        <p:nvSpPr>
          <p:cNvPr id="4" name="Content Placeholder 3">
            <a:extLst>
              <a:ext uri="{FF2B5EF4-FFF2-40B4-BE49-F238E27FC236}">
                <a16:creationId xmlns:a16="http://schemas.microsoft.com/office/drawing/2014/main" id="{55278277-F853-4119-B33B-8B200BBECB4D}"/>
              </a:ext>
            </a:extLst>
          </p:cNvPr>
          <p:cNvSpPr>
            <a:spLocks noGrp="1"/>
          </p:cNvSpPr>
          <p:nvPr>
            <p:ph idx="1"/>
          </p:nvPr>
        </p:nvSpPr>
        <p:spPr/>
        <p:txBody>
          <a:bodyPr/>
          <a:lstStyle/>
          <a:p>
            <a:r>
              <a:rPr lang="en-US" dirty="0"/>
              <a:t>Basic information that covers the Super Neighborhoods</a:t>
            </a:r>
          </a:p>
          <a:p>
            <a:pPr marL="852678" lvl="1" indent="-285750">
              <a:buFont typeface="Arial" panose="020B0604020202020204" pitchFamily="34" charset="0"/>
              <a:buChar char="•"/>
            </a:pPr>
            <a:r>
              <a:rPr lang="en-US" dirty="0"/>
              <a:t>Contact Information </a:t>
            </a:r>
          </a:p>
          <a:p>
            <a:pPr marL="852678" lvl="1" indent="-285750">
              <a:buFont typeface="Arial" panose="020B0604020202020204" pitchFamily="34" charset="0"/>
              <a:buChar char="•"/>
            </a:pPr>
            <a:r>
              <a:rPr lang="en-US" dirty="0"/>
              <a:t>Project name </a:t>
            </a:r>
          </a:p>
          <a:p>
            <a:pPr marL="852678" lvl="1" indent="-285750">
              <a:buFont typeface="Arial" panose="020B0604020202020204" pitchFamily="34" charset="0"/>
              <a:buChar char="•"/>
            </a:pPr>
            <a:r>
              <a:rPr lang="en-US" dirty="0"/>
              <a:t>Funds requested </a:t>
            </a:r>
          </a:p>
          <a:p>
            <a:pPr marL="852678" lvl="1" indent="-285750">
              <a:buFont typeface="Arial" panose="020B0604020202020204" pitchFamily="34" charset="0"/>
              <a:buChar char="•"/>
            </a:pPr>
            <a:r>
              <a:rPr lang="en-US" dirty="0"/>
              <a:t>Certification from the SNC</a:t>
            </a:r>
          </a:p>
          <a:p>
            <a:pPr marL="852678"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03DAB902-4290-00D5-FB18-7282C97AEB53}"/>
              </a:ext>
            </a:extLst>
          </p:cNvPr>
          <p:cNvSpPr>
            <a:spLocks noGrp="1"/>
          </p:cNvSpPr>
          <p:nvPr>
            <p:ph type="sldNum" sz="quarter" idx="12"/>
          </p:nvPr>
        </p:nvSpPr>
        <p:spPr/>
        <p:txBody>
          <a:bodyPr/>
          <a:lstStyle/>
          <a:p>
            <a:fld id="{84D792B7-0397-C047-AE12-1A03F7E3DC83}" type="slidenum">
              <a:rPr lang="en-US" smtClean="0"/>
              <a:pPr/>
              <a:t>9</a:t>
            </a:fld>
            <a:endParaRPr lang="en-US"/>
          </a:p>
        </p:txBody>
      </p:sp>
      <p:sp>
        <p:nvSpPr>
          <p:cNvPr id="6" name="Footer Placeholder 5">
            <a:extLst>
              <a:ext uri="{FF2B5EF4-FFF2-40B4-BE49-F238E27FC236}">
                <a16:creationId xmlns:a16="http://schemas.microsoft.com/office/drawing/2014/main" id="{CB099E43-D9A8-2521-BE4C-2C917C1DC5A8}"/>
              </a:ext>
            </a:extLst>
          </p:cNvPr>
          <p:cNvSpPr>
            <a:spLocks noGrp="1"/>
          </p:cNvSpPr>
          <p:nvPr>
            <p:ph type="ftr" sz="quarter" idx="11"/>
          </p:nvPr>
        </p:nvSpPr>
        <p:spPr/>
        <p:txBody>
          <a:bodyPr/>
          <a:lstStyle/>
          <a:p>
            <a:r>
              <a:rPr lang="en-US"/>
              <a:t>SN Grants Program</a:t>
            </a:r>
          </a:p>
        </p:txBody>
      </p:sp>
      <p:sp>
        <p:nvSpPr>
          <p:cNvPr id="7" name="Date Placeholder 6">
            <a:extLst>
              <a:ext uri="{FF2B5EF4-FFF2-40B4-BE49-F238E27FC236}">
                <a16:creationId xmlns:a16="http://schemas.microsoft.com/office/drawing/2014/main" id="{DB4FB911-6377-A895-9908-DB2643E4CEB2}"/>
              </a:ext>
            </a:extLst>
          </p:cNvPr>
          <p:cNvSpPr>
            <a:spLocks noGrp="1"/>
          </p:cNvSpPr>
          <p:nvPr>
            <p:ph type="dt" sz="half" idx="10"/>
          </p:nvPr>
        </p:nvSpPr>
        <p:spPr/>
        <p:txBody>
          <a:bodyPr/>
          <a:lstStyle/>
          <a:p>
            <a:r>
              <a:rPr lang="en-US" dirty="0"/>
              <a:t>2024</a:t>
            </a:r>
          </a:p>
        </p:txBody>
      </p:sp>
      <p:sp>
        <p:nvSpPr>
          <p:cNvPr id="8" name="TextBox 7">
            <a:extLst>
              <a:ext uri="{FF2B5EF4-FFF2-40B4-BE49-F238E27FC236}">
                <a16:creationId xmlns:a16="http://schemas.microsoft.com/office/drawing/2014/main" id="{EB4E9BCA-A7B3-9C66-3EAC-A8B1B4D968DA}"/>
              </a:ext>
            </a:extLst>
          </p:cNvPr>
          <p:cNvSpPr txBox="1"/>
          <p:nvPr/>
        </p:nvSpPr>
        <p:spPr>
          <a:xfrm>
            <a:off x="10425269" y="5776166"/>
            <a:ext cx="1387669" cy="646331"/>
          </a:xfrm>
          <a:prstGeom prst="rect">
            <a:avLst/>
          </a:prstGeom>
          <a:solidFill>
            <a:schemeClr val="accent4"/>
          </a:solidFill>
          <a:ln>
            <a:solidFill>
              <a:schemeClr val="tx1"/>
            </a:solidFill>
          </a:ln>
        </p:spPr>
        <p:txBody>
          <a:bodyPr wrap="square" rtlCol="0">
            <a:spAutoFit/>
          </a:bodyPr>
          <a:lstStyle/>
          <a:p>
            <a:pPr algn="ctr"/>
            <a:r>
              <a:rPr lang="en-US" dirty="0"/>
              <a:t>Next Slide</a:t>
            </a:r>
          </a:p>
          <a:p>
            <a:pPr algn="ctr"/>
            <a:r>
              <a:rPr lang="en-US" dirty="0"/>
              <a:t> Click Here</a:t>
            </a:r>
          </a:p>
        </p:txBody>
      </p:sp>
      <p:pic>
        <p:nvPicPr>
          <p:cNvPr id="61" name="Video 60">
            <a:hlinkClick r:id="" action="ppaction://media"/>
            <a:extLst>
              <a:ext uri="{FF2B5EF4-FFF2-40B4-BE49-F238E27FC236}">
                <a16:creationId xmlns:a16="http://schemas.microsoft.com/office/drawing/2014/main" id="{C10A9BA1-E44E-BA71-97DE-BE836EEAD1FA}"/>
              </a:ext>
            </a:extLst>
          </p:cNvPr>
          <p:cNvPicPr>
            <a:picLocks noChangeAspect="1"/>
          </p:cNvPicPr>
          <p:nvPr>
            <a:videoFile r:link="rId1"/>
            <p:extLst>
              <p:ext uri="{DAA4B4D4-6D71-4841-9C94-3DE7FCFB9230}">
                <p14:media xmlns:p14="http://schemas.microsoft.com/office/powerpoint/2010/main" r:embed="rId2">
                  <p14:trim st="1042" end="1482"/>
                </p14:media>
              </p:ext>
              <p:ext uri="{42D2F446-02D8-4167-A562-619A0277C38B}">
                <p15:isNarration xmlns:p15="http://schemas.microsoft.com/office/powerpoint/2012/main" val="1"/>
              </p:ext>
            </p:extLst>
          </p:nvPr>
        </p:nvPicPr>
        <p:blipFill>
          <a:blip r:embed="rId6"/>
          <a:srcRect l="21875" r="21875"/>
          <a:stretch>
            <a:fillRect/>
          </a:stretch>
        </p:blipFill>
        <p:spPr>
          <a:xfrm>
            <a:off x="12049395" y="0"/>
            <a:ext cx="142605" cy="142605"/>
          </a:xfrm>
          <a:prstGeom prst="ellipse">
            <a:avLst/>
          </a:prstGeom>
        </p:spPr>
      </p:pic>
    </p:spTree>
    <p:extLst>
      <p:ext uri="{BB962C8B-B14F-4D97-AF65-F5344CB8AC3E}">
        <p14:creationId xmlns:p14="http://schemas.microsoft.com/office/powerpoint/2010/main" val="243276671"/>
      </p:ext>
    </p:extLst>
  </p:cSld>
  <p:clrMapOvr>
    <a:masterClrMapping/>
  </p:clrMapOvr>
  <mc:AlternateContent xmlns:mc="http://schemas.openxmlformats.org/markup-compatibility/2006" xmlns:p14="http://schemas.microsoft.com/office/powerpoint/2010/main">
    <mc:Choice Requires="p14">
      <p:transition spd="slow" p14:dur="2000" advTm="17015"/>
    </mc:Choice>
    <mc:Fallback xmlns="">
      <p:transition spd="slow" advTm="1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1"/>
                </p:tgtEl>
              </p:cMediaNode>
            </p:video>
            <p:seq concurrent="1" nextAc="seek">
              <p:cTn id="8" restart="whenNotActive" fill="hold" evtFilter="cancelBubble" nodeType="interactiveSeq">
                <p:stCondLst>
                  <p:cond evt="onClick" delay="0">
                    <p:tgtEl>
                      <p:spTgt spid="6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
                                        </p:tgtEl>
                                      </p:cBhvr>
                                    </p:cmd>
                                  </p:childTnLst>
                                </p:cTn>
                              </p:par>
                            </p:childTnLst>
                          </p:cTn>
                        </p:par>
                      </p:childTnLst>
                    </p:cTn>
                  </p:par>
                </p:childTnLst>
              </p:cTn>
              <p:nextCondLst>
                <p:cond evt="onClick" delay="0">
                  <p:tgtEl>
                    <p:spTgt spid="61"/>
                  </p:tgtEl>
                </p:cond>
              </p:nextCondLst>
            </p:seq>
          </p:childTnLst>
        </p:cTn>
      </p:par>
    </p:tnLst>
  </p:timing>
</p:sld>
</file>

<file path=ppt/theme/theme1.xml><?xml version="1.0" encoding="utf-8"?>
<a:theme xmlns:a="http://schemas.openxmlformats.org/drawingml/2006/main" name="Office Theme">
  <a:themeElements>
    <a:clrScheme name="Custom 33">
      <a:dk1>
        <a:srgbClr val="000000"/>
      </a:dk1>
      <a:lt1>
        <a:srgbClr val="FFFFFF"/>
      </a:lt1>
      <a:dk2>
        <a:srgbClr val="59512B"/>
      </a:dk2>
      <a:lt2>
        <a:srgbClr val="E7E4E6"/>
      </a:lt2>
      <a:accent1>
        <a:srgbClr val="F8F4EC"/>
      </a:accent1>
      <a:accent2>
        <a:srgbClr val="474134"/>
      </a:accent2>
      <a:accent3>
        <a:srgbClr val="E5E0D8"/>
      </a:accent3>
      <a:accent4>
        <a:srgbClr val="B6A592"/>
      </a:accent4>
      <a:accent5>
        <a:srgbClr val="F4F0ED"/>
      </a:accent5>
      <a:accent6>
        <a:srgbClr val="CEC5A7"/>
      </a:accent6>
      <a:hlink>
        <a:srgbClr val="827D57"/>
      </a:hlink>
      <a:folHlink>
        <a:srgbClr val="867052"/>
      </a:folHlink>
    </a:clrScheme>
    <a:fontScheme name="Custom 31">
      <a:majorFont>
        <a:latin typeface="Felix Titl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Design-Berlin-Presentation_Win32_SW_v11" id="{A1E1012F-E9F8-4F40-92C8-C50A5DD6BDB3}" vid="{84DD5023-C7E9-4B03-B2A5-92320E38EF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B8FCA9-2C7D-45A4-87C8-02C272E9F4DD}">
  <ds:schemaRefs>
    <ds:schemaRef ds:uri="http://schemas.microsoft.com/sharepoint/v3/contenttype/forms"/>
  </ds:schemaRefs>
</ds:datastoreItem>
</file>

<file path=customXml/itemProps2.xml><?xml version="1.0" encoding="utf-8"?>
<ds:datastoreItem xmlns:ds="http://schemas.openxmlformats.org/officeDocument/2006/customXml" ds:itemID="{339B373E-6FDE-4773-A0C6-CDA9846E30C9}">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C741A42-9646-4B63-A6BC-7DA2EE5F87D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City design</Template>
  <TotalTime>131</TotalTime>
  <Words>1850</Words>
  <Application>Microsoft Office PowerPoint</Application>
  <PresentationFormat>Widescreen</PresentationFormat>
  <Paragraphs>296</Paragraphs>
  <Slides>15</Slides>
  <Notes>14</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Avenir Next LT Pro</vt:lpstr>
      <vt:lpstr>Calibri</vt:lpstr>
      <vt:lpstr>Courier New</vt:lpstr>
      <vt:lpstr>Felix Titling</vt:lpstr>
      <vt:lpstr>Gill Sans Nova Light</vt:lpstr>
      <vt:lpstr>Segoe UI</vt:lpstr>
      <vt:lpstr>Symbol</vt:lpstr>
      <vt:lpstr>Times New Roman</vt:lpstr>
      <vt:lpstr>Tw Cen MT</vt:lpstr>
      <vt:lpstr>Wingdings</vt:lpstr>
      <vt:lpstr>Office Theme</vt:lpstr>
      <vt:lpstr>SN Grants Program 2024</vt:lpstr>
      <vt:lpstr>Agenda</vt:lpstr>
      <vt:lpstr>Super neighborhood Grants Program</vt:lpstr>
      <vt:lpstr>Special note</vt:lpstr>
      <vt:lpstr>Special note </vt:lpstr>
      <vt:lpstr>TIMELINE</vt:lpstr>
      <vt:lpstr>The process</vt:lpstr>
      <vt:lpstr>Application</vt:lpstr>
      <vt:lpstr>Phase i: General Information</vt:lpstr>
      <vt:lpstr>Phase ii: Qualifying Information for Project</vt:lpstr>
      <vt:lpstr>Phase iii: Project Information</vt:lpstr>
      <vt:lpstr>FAQ</vt:lpstr>
      <vt:lpstr>FAQ</vt:lpstr>
      <vt:lpstr>FAQ</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 Grants Program 2024</dc:title>
  <dc:creator>Cortez, Sandra - DON</dc:creator>
  <cp:lastModifiedBy>Cortez, Sandra - DON</cp:lastModifiedBy>
  <cp:revision>1</cp:revision>
  <dcterms:created xsi:type="dcterms:W3CDTF">2024-01-11T22:00:11Z</dcterms:created>
  <dcterms:modified xsi:type="dcterms:W3CDTF">2024-01-29T21:36:36Z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