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5F25D2-B4C8-4714-8296-CE8CFDF40D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56BFAE-D9D2-4AA1-A922-741CC0F643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153400" cy="1927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Lake Houston </a:t>
            </a:r>
            <a:br>
              <a:rPr lang="en-US" dirty="0" smtClean="0"/>
            </a:br>
            <a:r>
              <a:rPr lang="en-US" dirty="0" smtClean="0"/>
              <a:t>Redevelopment Authority </a:t>
            </a:r>
            <a:br>
              <a:rPr lang="en-US" dirty="0" smtClean="0"/>
            </a:br>
            <a:r>
              <a:rPr lang="en-US" dirty="0" smtClean="0"/>
              <a:t>(TIRZ #10)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by: Chairman Stan Sarman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180153"/>
              </p:ext>
            </p:extLst>
          </p:nvPr>
        </p:nvGraphicFramePr>
        <p:xfrm>
          <a:off x="1524000" y="1752600"/>
          <a:ext cx="6131859" cy="4738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7543665" imgH="5829194" progId="AcroExch.Document.DC">
                  <p:embed/>
                </p:oleObj>
              </mc:Choice>
              <mc:Fallback>
                <p:oleObj name="Acrobat Document" r:id="rId3" imgW="7543665" imgH="58291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752600"/>
                        <a:ext cx="6131859" cy="4738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 Lake Houston &amp; Kings Crossing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Lake Houston &amp; </a:t>
            </a:r>
            <a:r>
              <a:rPr lang="en-US" dirty="0" err="1" smtClean="0"/>
              <a:t>Northpark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137521"/>
              </p:ext>
            </p:extLst>
          </p:nvPr>
        </p:nvGraphicFramePr>
        <p:xfrm>
          <a:off x="1447800" y="1752600"/>
          <a:ext cx="6261847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7543665" imgH="5829194" progId="AcroExch.Document.DC">
                  <p:embed/>
                </p:oleObj>
              </mc:Choice>
              <mc:Fallback>
                <p:oleObj name="Acrobat Document" r:id="rId3" imgW="7543665" imgH="58291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752600"/>
                        <a:ext cx="6261847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9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</TotalTime>
  <Words>19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Median</vt:lpstr>
      <vt:lpstr>Adobe Acrobat Document</vt:lpstr>
      <vt:lpstr>Lake Houston  Redevelopment Authority  (TIRZ #10)</vt:lpstr>
      <vt:lpstr>West Lake Houston &amp; Kings Crossing</vt:lpstr>
      <vt:lpstr>West Lake Houston &amp; Northpark</vt:lpstr>
    </vt:vector>
  </TitlesOfParts>
  <Company>City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Houston  Redevelopment Authority  (TIRZ #10)</dc:title>
  <dc:creator>Beemer, Jessica - CNL</dc:creator>
  <cp:lastModifiedBy>Beemer, Jessica - CNL</cp:lastModifiedBy>
  <cp:revision>1</cp:revision>
  <dcterms:created xsi:type="dcterms:W3CDTF">2017-02-22T21:24:21Z</dcterms:created>
  <dcterms:modified xsi:type="dcterms:W3CDTF">2017-02-22T21:32:40Z</dcterms:modified>
</cp:coreProperties>
</file>