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79" r:id="rId3"/>
    <p:sldId id="285" r:id="rId4"/>
    <p:sldId id="280" r:id="rId5"/>
    <p:sldId id="281" r:id="rId6"/>
    <p:sldId id="282" r:id="rId7"/>
    <p:sldId id="283" r:id="rId8"/>
    <p:sldId id="284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4660"/>
  </p:normalViewPr>
  <p:slideViewPr>
    <p:cSldViewPr>
      <p:cViewPr>
        <p:scale>
          <a:sx n="150" d="100"/>
          <a:sy n="150" d="100"/>
        </p:scale>
        <p:origin x="-1032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DD037-AC32-4EED-8AC1-FB8DFADAD9D7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24E90-B2C8-4400-B7FF-E1E00B9257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7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F4E18F-29E9-49CE-B0B5-15434A696DC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9EB25F-B830-4AD7-9F9E-5DCA4672467F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2977" y="1828800"/>
            <a:ext cx="7010400" cy="9906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Houston Fire Department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620401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Public Safety Committee Meeting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87290"/>
            <a:ext cx="1262410" cy="147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0"/>
            <a:ext cx="1532064" cy="155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14964" y="3356517"/>
            <a:ext cx="279595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Rodney West</a:t>
            </a:r>
          </a:p>
          <a:p>
            <a:pPr algn="ctr"/>
            <a:r>
              <a:rPr lang="en-US" sz="2800" dirty="0" smtClean="0"/>
              <a:t>Interim Fire Chief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098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Improve the Efficiency of HFD Inspection Processes</a:t>
            </a:r>
            <a:endParaRPr lang="en-US" b="1" dirty="0" smtClean="0"/>
          </a:p>
          <a:p>
            <a:pPr lvl="0"/>
            <a:r>
              <a:rPr lang="en-US" b="1" dirty="0" smtClean="0"/>
              <a:t>Better </a:t>
            </a:r>
            <a:r>
              <a:rPr lang="en-US" b="1" dirty="0"/>
              <a:t>Identify High Risk Properties and Improve Prioritization of Inspections</a:t>
            </a:r>
            <a:endParaRPr lang="en-US" dirty="0"/>
          </a:p>
          <a:p>
            <a:pPr lvl="0"/>
            <a:r>
              <a:rPr lang="en-US" b="1" dirty="0"/>
              <a:t>Improve HFD Information Management and Sharing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8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All Hazards Mean?</a:t>
            </a:r>
          </a:p>
          <a:p>
            <a:r>
              <a:rPr lang="en-US" dirty="0" smtClean="0"/>
              <a:t>Overview </a:t>
            </a:r>
            <a:r>
              <a:rPr lang="en-US" dirty="0" smtClean="0"/>
              <a:t>of A-1 Custom Packing Citation </a:t>
            </a:r>
          </a:p>
          <a:p>
            <a:r>
              <a:rPr lang="en-US" dirty="0" smtClean="0"/>
              <a:t>Update on Inspection of H-Permit and H-Occupancy Facilities</a:t>
            </a:r>
          </a:p>
          <a:p>
            <a:r>
              <a:rPr lang="en-US" dirty="0" smtClean="0"/>
              <a:t>Update on Emergency Response Site Visits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calls does HFD respond to</a:t>
            </a:r>
          </a:p>
          <a:p>
            <a:r>
              <a:rPr lang="en-US" dirty="0" smtClean="0"/>
              <a:t>What is the communities expectation of responses by HFD</a:t>
            </a:r>
          </a:p>
          <a:p>
            <a:r>
              <a:rPr lang="en-US" dirty="0" smtClean="0"/>
              <a:t>How have we been able to keep up with the growing demand for service</a:t>
            </a:r>
          </a:p>
          <a:p>
            <a:r>
              <a:rPr lang="en-US" dirty="0" smtClean="0"/>
              <a:t>What will we need to render services going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4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A-1 Custom Packing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Exceeded 10,000 LBS of non-Extremely Hazardous Substance (ESH) 25 TAC 295.182(B)(4)(A)</a:t>
            </a:r>
          </a:p>
          <a:p>
            <a:r>
              <a:rPr lang="en-US" dirty="0" smtClean="0"/>
              <a:t>Failure to submit a Tier II form/report that includes all hazardous chemicals stored above the reportable threshold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H-Permit Inspections and Site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Safety Bureau (LSB) identified 777 potential H-Occupancy facilities per the Hazardous Enterprise Ordinance</a:t>
            </a:r>
          </a:p>
          <a:p>
            <a:r>
              <a:rPr lang="en-US" dirty="0" smtClean="0"/>
              <a:t>LSB identified 2782 facilities with permits to store hazardous materials of various quantities</a:t>
            </a:r>
          </a:p>
          <a:p>
            <a:r>
              <a:rPr lang="en-US" dirty="0" smtClean="0"/>
              <a:t>5322 Businesses identified by PWE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0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Used to Identify Hazardous Material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and current inspection records</a:t>
            </a:r>
          </a:p>
          <a:p>
            <a:r>
              <a:rPr lang="en-US" dirty="0" smtClean="0"/>
              <a:t>H-Occupancy - certificate of occupancies issued by the Building Department</a:t>
            </a:r>
          </a:p>
          <a:p>
            <a:r>
              <a:rPr lang="en-US" dirty="0" smtClean="0"/>
              <a:t>List of Hazardous Enterprise permits and registrants from the Planning and Development</a:t>
            </a:r>
          </a:p>
          <a:p>
            <a:r>
              <a:rPr lang="en-US" dirty="0" smtClean="0"/>
              <a:t>Greater Houston Tier II analysis study from Texas A&amp;M University’s Mary Kay O’Connor Process Safety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9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of HAZMAT Inspections and Site Visits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266071"/>
              </p:ext>
            </p:extLst>
          </p:nvPr>
        </p:nvGraphicFramePr>
        <p:xfrm>
          <a:off x="924242" y="3619182"/>
          <a:ext cx="7295515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1845945"/>
                <a:gridCol w="1847850"/>
                <a:gridCol w="184912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Emergency Operations Site Visits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H-Permit inspections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H-Occupancy Inspections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Completed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3722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**671 completed or referred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 inventory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5223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2782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777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2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and publicize HAZMAT Inspection Schedule</a:t>
            </a:r>
          </a:p>
          <a:p>
            <a:r>
              <a:rPr lang="en-US" dirty="0" smtClean="0"/>
              <a:t>Moving to Phase II of Digital Sandbox reimplementation</a:t>
            </a:r>
          </a:p>
          <a:p>
            <a:r>
              <a:rPr lang="en-US" dirty="0" smtClean="0"/>
              <a:t>Established POC for each District Chief in Fire Prevention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3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1995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50542"/>
            <a:ext cx="4038600" cy="302527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1995 the average cell phone user sent 0.4 texts per day</a:t>
            </a:r>
          </a:p>
          <a:p>
            <a:r>
              <a:rPr lang="en-US" dirty="0" smtClean="0"/>
              <a:t>In 2015 the average millennial sent 67 texts messages per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2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15112</TotalTime>
  <Words>311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Houston Fire Department </vt:lpstr>
      <vt:lpstr>Objectives</vt:lpstr>
      <vt:lpstr>All Hazard</vt:lpstr>
      <vt:lpstr>A-1 Custom Packing Violations</vt:lpstr>
      <vt:lpstr>H-Permit Inspections and Site Visits</vt:lpstr>
      <vt:lpstr>Sources Used to Identify Hazardous Material Storage</vt:lpstr>
      <vt:lpstr>Progress of HAZMAT Inspections and Site Visits</vt:lpstr>
      <vt:lpstr>Next Steps</vt:lpstr>
      <vt:lpstr>1995</vt:lpstr>
      <vt:lpstr>Moving Forward</vt:lpstr>
    </vt:vector>
  </TitlesOfParts>
  <Company>Houston Fire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51</cp:revision>
  <dcterms:created xsi:type="dcterms:W3CDTF">2016-07-07T20:41:06Z</dcterms:created>
  <dcterms:modified xsi:type="dcterms:W3CDTF">2016-11-14T14:53:41Z</dcterms:modified>
</cp:coreProperties>
</file>