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handoutMasterIdLst>
    <p:handoutMasterId r:id="rId25"/>
  </p:handoutMasterIdLst>
  <p:sldIdLst>
    <p:sldId id="378" r:id="rId2"/>
    <p:sldId id="381" r:id="rId3"/>
    <p:sldId id="447" r:id="rId4"/>
    <p:sldId id="440" r:id="rId5"/>
    <p:sldId id="442" r:id="rId6"/>
    <p:sldId id="446" r:id="rId7"/>
    <p:sldId id="404" r:id="rId8"/>
    <p:sldId id="405" r:id="rId9"/>
    <p:sldId id="406" r:id="rId10"/>
    <p:sldId id="407" r:id="rId11"/>
    <p:sldId id="449" r:id="rId12"/>
    <p:sldId id="451" r:id="rId13"/>
    <p:sldId id="450" r:id="rId14"/>
    <p:sldId id="448" r:id="rId15"/>
    <p:sldId id="444" r:id="rId16"/>
    <p:sldId id="456" r:id="rId17"/>
    <p:sldId id="409" r:id="rId18"/>
    <p:sldId id="452" r:id="rId19"/>
    <p:sldId id="453" r:id="rId20"/>
    <p:sldId id="454" r:id="rId21"/>
    <p:sldId id="455" r:id="rId22"/>
    <p:sldId id="362" r:id="rId23"/>
  </p:sldIdLst>
  <p:sldSz cx="9144000" cy="5143500" type="screen16x9"/>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DF865D51-4C23-41F0-A351-416300E2C40D}">
          <p14:sldIdLst>
            <p14:sldId id="378"/>
            <p14:sldId id="381"/>
            <p14:sldId id="447"/>
            <p14:sldId id="440"/>
            <p14:sldId id="442"/>
            <p14:sldId id="446"/>
            <p14:sldId id="404"/>
            <p14:sldId id="405"/>
            <p14:sldId id="406"/>
            <p14:sldId id="407"/>
            <p14:sldId id="449"/>
            <p14:sldId id="451"/>
            <p14:sldId id="450"/>
            <p14:sldId id="448"/>
            <p14:sldId id="444"/>
            <p14:sldId id="456"/>
            <p14:sldId id="409"/>
            <p14:sldId id="452"/>
            <p14:sldId id="453"/>
            <p14:sldId id="454"/>
            <p14:sldId id="455"/>
            <p14:sldId id="362"/>
          </p14:sldIdLst>
        </p14:section>
      </p14:sectionLst>
    </p:ext>
    <p:ext uri="{EFAFB233-063F-42B5-8137-9DF3F51BA10A}">
      <p15:sldGuideLst xmlns:p15="http://schemas.microsoft.com/office/powerpoint/2012/main">
        <p15:guide id="1" orient="horz" pos="2913">
          <p15:clr>
            <a:srgbClr val="A4A3A4"/>
          </p15:clr>
        </p15:guide>
        <p15:guide id="2" orient="horz" pos="332">
          <p15:clr>
            <a:srgbClr val="A4A3A4"/>
          </p15:clr>
        </p15:guide>
        <p15:guide id="3" orient="horz" pos="372">
          <p15:clr>
            <a:srgbClr val="A4A3A4"/>
          </p15:clr>
        </p15:guide>
        <p15:guide id="4" orient="horz" pos="612">
          <p15:clr>
            <a:srgbClr val="A4A3A4"/>
          </p15:clr>
        </p15:guide>
        <p15:guide id="5" orient="horz" pos="516" userDrawn="1">
          <p15:clr>
            <a:srgbClr val="A4A3A4"/>
          </p15:clr>
        </p15:guide>
        <p15:guide id="6" pos="2880">
          <p15:clr>
            <a:srgbClr val="A4A3A4"/>
          </p15:clr>
        </p15:guide>
        <p15:guide id="7" pos="192">
          <p15:clr>
            <a:srgbClr val="A4A3A4"/>
          </p15:clr>
        </p15:guide>
        <p15:guide id="8" pos="5571">
          <p15:clr>
            <a:srgbClr val="A4A3A4"/>
          </p15:clr>
        </p15:guide>
        <p15:guide id="9" pos="5664">
          <p15:clr>
            <a:srgbClr val="A4A3A4"/>
          </p15:clr>
        </p15:guide>
        <p15:guide id="10" orient="horz" pos="53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ung, Mark" initials="Y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0000"/>
    <a:srgbClr val="92C448"/>
    <a:srgbClr val="FFFFFF"/>
    <a:srgbClr val="11C445"/>
    <a:srgbClr val="4DE974"/>
    <a:srgbClr val="0999DA"/>
    <a:srgbClr val="03042C"/>
    <a:srgbClr val="2AA9B1"/>
    <a:srgbClr val="000434"/>
    <a:srgbClr val="CF2C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0" autoAdjust="0"/>
    <p:restoredTop sz="99679" autoAdjust="0"/>
  </p:normalViewPr>
  <p:slideViewPr>
    <p:cSldViewPr snapToGrid="0" showGuides="1">
      <p:cViewPr varScale="1">
        <p:scale>
          <a:sx n="154" d="100"/>
          <a:sy n="154" d="100"/>
        </p:scale>
        <p:origin x="444" y="108"/>
      </p:cViewPr>
      <p:guideLst>
        <p:guide orient="horz" pos="2913"/>
        <p:guide orient="horz" pos="332"/>
        <p:guide orient="horz" pos="372"/>
        <p:guide orient="horz" pos="612"/>
        <p:guide orient="horz" pos="516"/>
        <p:guide pos="2880"/>
        <p:guide pos="192"/>
        <p:guide pos="5571"/>
        <p:guide pos="5664"/>
        <p:guide orient="horz" pos="5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Arial" charset="0"/>
                <a:cs typeface="+mn-cs"/>
              </a:defRPr>
            </a:lvl1pPr>
          </a:lstStyle>
          <a:p>
            <a:pPr>
              <a:defRPr/>
            </a:pPr>
            <a:fld id="{450C3054-A9DB-ED46-8C1E-0FE2AA40FCC7}" type="datetime1">
              <a:rPr lang="en-US" smtClean="0"/>
              <a:t>4/8/2016</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32DC994C-2C54-407E-8532-49A1425EE5FF}" type="slidenum">
              <a:rPr lang="en-US"/>
              <a:pPr/>
              <a:t>‹#›</a:t>
            </a:fld>
            <a:endParaRPr lang="en-US" dirty="0"/>
          </a:p>
        </p:txBody>
      </p:sp>
    </p:spTree>
    <p:extLst>
      <p:ext uri="{BB962C8B-B14F-4D97-AF65-F5344CB8AC3E}">
        <p14:creationId xmlns:p14="http://schemas.microsoft.com/office/powerpoint/2010/main" val="37806784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CEB683B5-29C1-D145-9D08-678E21C407FE}" type="datetime1">
              <a:rPr lang="en-US" smtClean="0"/>
              <a:t>4/8/2016</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09CCAAFD-6837-486B-9A06-DF28854DBE25}" type="slidenum">
              <a:rPr lang="en-US"/>
              <a:pPr/>
              <a:t>‹#›</a:t>
            </a:fld>
            <a:endParaRPr lang="en-US" dirty="0"/>
          </a:p>
        </p:txBody>
      </p:sp>
    </p:spTree>
    <p:extLst>
      <p:ext uri="{BB962C8B-B14F-4D97-AF65-F5344CB8AC3E}">
        <p14:creationId xmlns:p14="http://schemas.microsoft.com/office/powerpoint/2010/main" val="40670190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2</a:t>
            </a:fld>
            <a:endParaRPr lang="en-US" dirty="0"/>
          </a:p>
        </p:txBody>
      </p:sp>
    </p:spTree>
    <p:extLst>
      <p:ext uri="{BB962C8B-B14F-4D97-AF65-F5344CB8AC3E}">
        <p14:creationId xmlns:p14="http://schemas.microsoft.com/office/powerpoint/2010/main" val="52176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7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Arial"/>
                <a:ea typeface="MS PGothic" pitchFamily="34" charset="-128"/>
                <a:cs typeface="MS PGothic" charset="0"/>
              </a:rPr>
              <a:t>May 2011, FEMA conducted a test through several Midwest states</a:t>
            </a:r>
          </a:p>
          <a:p>
            <a:r>
              <a:rPr lang="en-US" sz="1200" kern="1200" dirty="0" smtClean="0">
                <a:solidFill>
                  <a:schemeClr val="tx1"/>
                </a:solidFill>
                <a:effectLst/>
                <a:latin typeface="Arial"/>
                <a:ea typeface="MS PGothic" pitchFamily="34" charset="-128"/>
                <a:cs typeface="MS PGothic" charset="0"/>
              </a:rPr>
              <a:t>October 2012, FEMA and OAAA signed a memorandum of understanding to establish a framework for cooperation regarding the use of digital billboards to display disaster-related messages to the public.</a:t>
            </a:r>
          </a:p>
          <a:p>
            <a:r>
              <a:rPr lang="en-US" sz="1200" kern="1200" dirty="0" smtClean="0">
                <a:solidFill>
                  <a:schemeClr val="tx1"/>
                </a:solidFill>
                <a:effectLst/>
                <a:latin typeface="Arial"/>
                <a:ea typeface="MS PGothic" pitchFamily="34" charset="-128"/>
                <a:cs typeface="MS PGothic" charset="0"/>
              </a:rPr>
              <a:t>According to the signed agreement, “FEMA and State Emergency Managers were able to provide critical information in a highly visible way that supplemented on-the-ground contact by FEMA’s disaster reservists.”</a:t>
            </a:r>
          </a:p>
          <a:p>
            <a:r>
              <a:rPr lang="en-US" sz="1200" kern="1200" dirty="0" smtClean="0">
                <a:solidFill>
                  <a:schemeClr val="tx1"/>
                </a:solidFill>
                <a:effectLst/>
                <a:latin typeface="Arial"/>
                <a:ea typeface="MS PGothic" pitchFamily="34" charset="-128"/>
                <a:cs typeface="MS PGothic" charset="0"/>
              </a:rPr>
              <a:t>The agreement says, “In some cases, the digital billboard was the only structure standing and operational after the severe weather had passed.”</a:t>
            </a:r>
            <a:endParaRPr lang="en-US" sz="1200" kern="1200" dirty="0">
              <a:solidFill>
                <a:schemeClr val="tx1"/>
              </a:solidFill>
              <a:effectLst/>
              <a:latin typeface="Arial"/>
              <a:ea typeface="MS PGothic" pitchFamily="34" charset="-128"/>
              <a:cs typeface="MS PGothic" charset="0"/>
            </a:endParaRPr>
          </a:p>
        </p:txBody>
      </p:sp>
      <p:sp>
        <p:nvSpPr>
          <p:cNvPr id="167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54B9B0-EE88-3040-B7AB-91329EE1A757}" type="slidenum">
              <a:rPr lang="en-US" sz="1200">
                <a:latin typeface="Calibri" charset="0"/>
              </a:rPr>
              <a:pPr eaLnBrk="1" hangingPunct="1"/>
              <a:t>16</a:t>
            </a:fld>
            <a:endParaRPr lang="en-US" sz="1200" dirty="0">
              <a:latin typeface="Calibri" charset="0"/>
            </a:endParaRPr>
          </a:p>
        </p:txBody>
      </p:sp>
    </p:spTree>
    <p:extLst>
      <p:ext uri="{BB962C8B-B14F-4D97-AF65-F5344CB8AC3E}">
        <p14:creationId xmlns:p14="http://schemas.microsoft.com/office/powerpoint/2010/main" val="3192176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17</a:t>
            </a:fld>
            <a:endParaRPr lang="en-US" dirty="0"/>
          </a:p>
        </p:txBody>
      </p:sp>
    </p:spTree>
    <p:extLst>
      <p:ext uri="{BB962C8B-B14F-4D97-AF65-F5344CB8AC3E}">
        <p14:creationId xmlns:p14="http://schemas.microsoft.com/office/powerpoint/2010/main" val="5217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3</a:t>
            </a:fld>
            <a:endParaRPr lang="en-US" dirty="0"/>
          </a:p>
        </p:txBody>
      </p:sp>
    </p:spTree>
    <p:extLst>
      <p:ext uri="{BB962C8B-B14F-4D97-AF65-F5344CB8AC3E}">
        <p14:creationId xmlns:p14="http://schemas.microsoft.com/office/powerpoint/2010/main" val="129048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Arial"/>
                <a:ea typeface="MS PGothic" pitchFamily="34" charset="-128"/>
                <a:cs typeface="MS PGothic" charset="0"/>
              </a:rPr>
              <a:t>Now we simply hang a new, LED cabinet typically</a:t>
            </a:r>
            <a:r>
              <a:rPr lang="en-US" sz="1200" kern="1200" baseline="0" dirty="0" smtClean="0">
                <a:solidFill>
                  <a:schemeClr val="tx1"/>
                </a:solidFill>
                <a:effectLst/>
                <a:latin typeface="Arial"/>
                <a:ea typeface="MS PGothic" pitchFamily="34" charset="-128"/>
                <a:cs typeface="MS PGothic" charset="0"/>
              </a:rPr>
              <a:t> one foot deep, </a:t>
            </a:r>
            <a:r>
              <a:rPr lang="en-US" sz="1200" kern="1200" dirty="0" smtClean="0">
                <a:solidFill>
                  <a:schemeClr val="tx1"/>
                </a:solidFill>
                <a:effectLst/>
                <a:latin typeface="Arial"/>
                <a:ea typeface="MS PGothic" pitchFamily="34" charset="-128"/>
                <a:cs typeface="MS PGothic" charset="0"/>
              </a:rPr>
              <a:t>on a sign and change copy electronically and remotely. We are taking some of the technology each of you has on your desktops today and using it on our signs. </a:t>
            </a:r>
          </a:p>
          <a:p>
            <a:pPr eaLnBrk="1" hangingPunct="1">
              <a:spcBef>
                <a:spcPct val="0"/>
              </a:spcBef>
            </a:pPr>
            <a:endParaRPr lang="en-US" dirty="0">
              <a:latin typeface="Calibri" charset="0"/>
              <a:ea typeface="ＭＳ Ｐゴシック" charset="0"/>
              <a:cs typeface="ＭＳ Ｐゴシック"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0DA53E-F0E3-BA4E-B3AE-4F098A585185}" type="slidenum">
              <a:rPr lang="en-US" sz="1200">
                <a:latin typeface="Calibri" charset="0"/>
              </a:rPr>
              <a:pPr eaLnBrk="1" hangingPunct="1"/>
              <a:t>4</a:t>
            </a:fld>
            <a:endParaRPr lang="en-US" sz="1200" dirty="0">
              <a:latin typeface="Calibri" charset="0"/>
            </a:endParaRPr>
          </a:p>
        </p:txBody>
      </p:sp>
    </p:spTree>
    <p:extLst>
      <p:ext uri="{BB962C8B-B14F-4D97-AF65-F5344CB8AC3E}">
        <p14:creationId xmlns:p14="http://schemas.microsoft.com/office/powerpoint/2010/main" val="336634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Arial"/>
                <a:ea typeface="MS PGothic" pitchFamily="34" charset="-128"/>
                <a:cs typeface="MS PGothic" charset="0"/>
              </a:rPr>
              <a:t>A red, blue and green LED clustered together form one “pixel.” </a:t>
            </a:r>
          </a:p>
          <a:p>
            <a:r>
              <a:rPr lang="en-US" sz="1200" kern="1200" dirty="0" smtClean="0">
                <a:solidFill>
                  <a:schemeClr val="tx1"/>
                </a:solidFill>
                <a:effectLst/>
                <a:latin typeface="Arial"/>
                <a:ea typeface="MS PGothic" pitchFamily="34" charset="-128"/>
                <a:cs typeface="MS PGothic" charset="0"/>
              </a:rPr>
              <a:t>This is what a LED billboard looks like up close—like a big Light Bright.</a:t>
            </a:r>
          </a:p>
          <a:p>
            <a:r>
              <a:rPr lang="en-US" sz="1200" kern="1200" dirty="0" smtClean="0">
                <a:solidFill>
                  <a:schemeClr val="tx1"/>
                </a:solidFill>
                <a:effectLst/>
                <a:latin typeface="Arial"/>
                <a:ea typeface="MS PGothic" pitchFamily="34" charset="-128"/>
                <a:cs typeface="MS PGothic" charset="0"/>
              </a:rPr>
              <a:t>With the distance they are viewed from the road, the eye does not pick up on the spaces between LED pixels. Notice the horizontal louvers. We will discuss what those do later. </a:t>
            </a:r>
          </a:p>
          <a:p>
            <a:pPr eaLnBrk="1" hangingPunct="1">
              <a:spcBef>
                <a:spcPct val="0"/>
              </a:spcBef>
            </a:pPr>
            <a:endParaRPr lang="en-US" dirty="0">
              <a:latin typeface="Calibri" charset="0"/>
              <a:ea typeface="ＭＳ Ｐゴシック" charset="0"/>
              <a:cs typeface="ＭＳ Ｐゴシック"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29E32F-9D7D-A647-A1E5-40521DA03182}" type="slidenum">
              <a:rPr lang="en-US" sz="1200">
                <a:latin typeface="Calibri" charset="0"/>
              </a:rPr>
              <a:pPr eaLnBrk="1" hangingPunct="1"/>
              <a:t>5</a:t>
            </a:fld>
            <a:endParaRPr lang="en-US" sz="1200" dirty="0">
              <a:latin typeface="Calibri" charset="0"/>
            </a:endParaRPr>
          </a:p>
        </p:txBody>
      </p:sp>
    </p:spTree>
    <p:extLst>
      <p:ext uri="{BB962C8B-B14F-4D97-AF65-F5344CB8AC3E}">
        <p14:creationId xmlns:p14="http://schemas.microsoft.com/office/powerpoint/2010/main" val="221475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8</a:t>
            </a:fld>
            <a:endParaRPr lang="en-US" dirty="0"/>
          </a:p>
        </p:txBody>
      </p:sp>
    </p:spTree>
    <p:extLst>
      <p:ext uri="{BB962C8B-B14F-4D97-AF65-F5344CB8AC3E}">
        <p14:creationId xmlns:p14="http://schemas.microsoft.com/office/powerpoint/2010/main" val="5217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9</a:t>
            </a:fld>
            <a:endParaRPr lang="en-US" dirty="0"/>
          </a:p>
        </p:txBody>
      </p:sp>
    </p:spTree>
    <p:extLst>
      <p:ext uri="{BB962C8B-B14F-4D97-AF65-F5344CB8AC3E}">
        <p14:creationId xmlns:p14="http://schemas.microsoft.com/office/powerpoint/2010/main" val="5217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10</a:t>
            </a:fld>
            <a:endParaRPr lang="en-US" dirty="0"/>
          </a:p>
        </p:txBody>
      </p:sp>
    </p:spTree>
    <p:extLst>
      <p:ext uri="{BB962C8B-B14F-4D97-AF65-F5344CB8AC3E}">
        <p14:creationId xmlns:p14="http://schemas.microsoft.com/office/powerpoint/2010/main" val="5217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09CCAAFD-6837-486B-9A06-DF28854DBE25}" type="slidenum">
              <a:rPr lang="en-US" smtClean="0"/>
              <a:pPr/>
              <a:t>13</a:t>
            </a:fld>
            <a:endParaRPr lang="en-US" dirty="0"/>
          </a:p>
        </p:txBody>
      </p:sp>
    </p:spTree>
    <p:extLst>
      <p:ext uri="{BB962C8B-B14F-4D97-AF65-F5344CB8AC3E}">
        <p14:creationId xmlns:p14="http://schemas.microsoft.com/office/powerpoint/2010/main" val="315927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Arial"/>
                <a:ea typeface="MS PGothic" pitchFamily="34" charset="-128"/>
                <a:cs typeface="MS PGothic" charset="0"/>
              </a:rPr>
              <a:t>Los Angeles, January 2014 Glendora Fire</a:t>
            </a:r>
            <a:endParaRPr lang="en-US" sz="1200" kern="1200" dirty="0" smtClean="0">
              <a:solidFill>
                <a:schemeClr val="tx1"/>
              </a:solidFill>
              <a:effectLst/>
              <a:latin typeface="Arial"/>
              <a:ea typeface="MS PGothic" pitchFamily="34" charset="-128"/>
              <a:cs typeface="MS PGothic" charset="0"/>
            </a:endParaRPr>
          </a:p>
          <a:p>
            <a:r>
              <a:rPr lang="en-US" sz="1200" kern="1200" dirty="0" smtClean="0">
                <a:solidFill>
                  <a:schemeClr val="tx1"/>
                </a:solidFill>
                <a:effectLst/>
                <a:latin typeface="Arial"/>
                <a:ea typeface="MS PGothic" pitchFamily="34" charset="-128"/>
                <a:cs typeface="MS PGothic" charset="0"/>
              </a:rPr>
              <a:t>The market had previously worked out the copy template with the areas first responders and just changed the text as updates came in. </a:t>
            </a:r>
            <a:endParaRPr lang="en-US" sz="1200" kern="1200" dirty="0">
              <a:solidFill>
                <a:schemeClr val="tx1"/>
              </a:solidFill>
              <a:effectLst/>
              <a:latin typeface="Arial"/>
              <a:ea typeface="MS PGothic" pitchFamily="34" charset="-128"/>
              <a:cs typeface="MS PGothic" charset="0"/>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C61D11-261C-C849-ABE1-1807A67850BE}" type="slidenum">
              <a:rPr lang="en-US" sz="1200">
                <a:latin typeface="Calibri" charset="0"/>
              </a:rPr>
              <a:pPr eaLnBrk="1" hangingPunct="1"/>
              <a:t>15</a:t>
            </a:fld>
            <a:endParaRPr lang="en-US" sz="1200" dirty="0">
              <a:latin typeface="Calibri" charset="0"/>
            </a:endParaRPr>
          </a:p>
        </p:txBody>
      </p:sp>
    </p:spTree>
    <p:extLst>
      <p:ext uri="{BB962C8B-B14F-4D97-AF65-F5344CB8AC3E}">
        <p14:creationId xmlns:p14="http://schemas.microsoft.com/office/powerpoint/2010/main" val="134484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_1">
    <p:spTree>
      <p:nvGrpSpPr>
        <p:cNvPr id="1" name=""/>
        <p:cNvGrpSpPr/>
        <p:nvPr/>
      </p:nvGrpSpPr>
      <p:grpSpPr>
        <a:xfrm>
          <a:off x="0" y="0"/>
          <a:ext cx="0" cy="0"/>
          <a:chOff x="0" y="0"/>
          <a:chExt cx="0" cy="0"/>
        </a:xfrm>
      </p:grpSpPr>
      <p:sp>
        <p:nvSpPr>
          <p:cNvPr id="3" name="Rectangle 2"/>
          <p:cNvSpPr/>
          <p:nvPr userDrawn="1"/>
        </p:nvSpPr>
        <p:spPr>
          <a:xfrm>
            <a:off x="0" y="1"/>
            <a:ext cx="9144000" cy="46259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12" name="Picture Placeholder 13"/>
          <p:cNvSpPr>
            <a:spLocks noGrp="1"/>
          </p:cNvSpPr>
          <p:nvPr>
            <p:ph type="pic" sz="quarter" idx="15"/>
          </p:nvPr>
        </p:nvSpPr>
        <p:spPr>
          <a:xfrm>
            <a:off x="1590746" y="269082"/>
            <a:ext cx="7231063" cy="4331494"/>
          </a:xfrm>
        </p:spPr>
        <p:txBody>
          <a:bodyPr rtlCol="0">
            <a:normAutofit/>
          </a:bodyPr>
          <a:lstStyle>
            <a:lvl1pPr marL="0" indent="180000">
              <a:spcBef>
                <a:spcPts val="0"/>
              </a:spcBef>
              <a:buFontTx/>
              <a:buNone/>
              <a:defRPr sz="2000">
                <a:solidFill>
                  <a:schemeClr val="bg1"/>
                </a:solidFill>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059682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light_2">
    <p:spTree>
      <p:nvGrpSpPr>
        <p:cNvPr id="1" name=""/>
        <p:cNvGrpSpPr/>
        <p:nvPr/>
      </p:nvGrpSpPr>
      <p:grpSpPr>
        <a:xfrm>
          <a:off x="0" y="0"/>
          <a:ext cx="0" cy="0"/>
          <a:chOff x="0" y="0"/>
          <a:chExt cx="0" cy="0"/>
        </a:xfrm>
      </p:grpSpPr>
      <p:sp>
        <p:nvSpPr>
          <p:cNvPr id="4" name="Rectangle 3"/>
          <p:cNvSpPr/>
          <p:nvPr userDrawn="1"/>
        </p:nvSpPr>
        <p:spPr>
          <a:xfrm>
            <a:off x="0" y="1"/>
            <a:ext cx="9144000" cy="4619625"/>
          </a:xfrm>
          <a:prstGeom prst="rect">
            <a:avLst/>
          </a:prstGeom>
          <a:solidFill>
            <a:srgbClr val="2AA9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7" name="Content Placeholder 2"/>
          <p:cNvSpPr>
            <a:spLocks noGrp="1"/>
          </p:cNvSpPr>
          <p:nvPr>
            <p:ph sz="half" idx="1"/>
          </p:nvPr>
        </p:nvSpPr>
        <p:spPr>
          <a:xfrm>
            <a:off x="1802459" y="2102027"/>
            <a:ext cx="5541316" cy="2419175"/>
          </a:xfrm>
        </p:spPr>
        <p:txBody>
          <a:bodyPr>
            <a:noAutofit/>
          </a:bodyPr>
          <a:lstStyle>
            <a:lvl1pPr>
              <a:lnSpc>
                <a:spcPct val="100000"/>
              </a:lnSpc>
              <a:spcBef>
                <a:spcPts val="0"/>
              </a:spcBef>
              <a:defRPr sz="2000" b="0">
                <a:solidFill>
                  <a:schemeClr val="tx1"/>
                </a:solidFill>
              </a:defRPr>
            </a:lvl1pPr>
            <a:lvl2pPr>
              <a:lnSpc>
                <a:spcPct val="100000"/>
              </a:lnSpc>
              <a:spcBef>
                <a:spcPts val="0"/>
              </a:spcBef>
              <a:buFontTx/>
              <a:buNone/>
              <a:defRPr sz="2000" b="0">
                <a:solidFill>
                  <a:schemeClr val="tx1"/>
                </a:solidFill>
              </a:defRPr>
            </a:lvl2pPr>
            <a:lvl3pPr marL="252000">
              <a:lnSpc>
                <a:spcPct val="100000"/>
              </a:lnSpc>
              <a:spcBef>
                <a:spcPts val="0"/>
              </a:spcBef>
              <a:defRPr sz="2000">
                <a:solidFill>
                  <a:schemeClr val="tx1"/>
                </a:solidFill>
              </a:defRPr>
            </a:lvl3pPr>
            <a:lvl4pPr marL="180000" indent="-180000">
              <a:lnSpc>
                <a:spcPct val="100000"/>
              </a:lnSpc>
              <a:spcBef>
                <a:spcPts val="0"/>
              </a:spcBef>
              <a:defRPr sz="2000">
                <a:solidFill>
                  <a:schemeClr val="tx1"/>
                </a:solidFill>
              </a:defRPr>
            </a:lvl4pPr>
            <a:lvl5pPr marL="360000" indent="-180000">
              <a:lnSpc>
                <a:spcPct val="1000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5"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5415921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light_3">
    <p:spTree>
      <p:nvGrpSpPr>
        <p:cNvPr id="1" name=""/>
        <p:cNvGrpSpPr/>
        <p:nvPr/>
      </p:nvGrpSpPr>
      <p:grpSpPr>
        <a:xfrm>
          <a:off x="0" y="0"/>
          <a:ext cx="0" cy="0"/>
          <a:chOff x="0" y="0"/>
          <a:chExt cx="0" cy="0"/>
        </a:xfrm>
      </p:grpSpPr>
      <p:sp>
        <p:nvSpPr>
          <p:cNvPr id="4" name="Rectangle 3"/>
          <p:cNvSpPr/>
          <p:nvPr userDrawn="1"/>
        </p:nvSpPr>
        <p:spPr>
          <a:xfrm>
            <a:off x="0" y="0"/>
            <a:ext cx="9144000" cy="4622800"/>
          </a:xfrm>
          <a:prstGeom prst="rect">
            <a:avLst/>
          </a:prstGeom>
          <a:solidFill>
            <a:srgbClr val="CF2C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7" name="Content Placeholder 2"/>
          <p:cNvSpPr>
            <a:spLocks noGrp="1"/>
          </p:cNvSpPr>
          <p:nvPr>
            <p:ph sz="half" idx="1"/>
          </p:nvPr>
        </p:nvSpPr>
        <p:spPr>
          <a:xfrm>
            <a:off x="1802459" y="2102027"/>
            <a:ext cx="5541316" cy="2419175"/>
          </a:xfrm>
        </p:spPr>
        <p:txBody>
          <a:bodyPr>
            <a:noAutofit/>
          </a:bodyPr>
          <a:lstStyle>
            <a:lvl1pPr>
              <a:lnSpc>
                <a:spcPct val="100000"/>
              </a:lnSpc>
              <a:spcBef>
                <a:spcPts val="0"/>
              </a:spcBef>
              <a:defRPr sz="2000" b="0">
                <a:solidFill>
                  <a:schemeClr val="tx1"/>
                </a:solidFill>
              </a:defRPr>
            </a:lvl1pPr>
            <a:lvl2pPr>
              <a:lnSpc>
                <a:spcPct val="100000"/>
              </a:lnSpc>
              <a:spcBef>
                <a:spcPts val="0"/>
              </a:spcBef>
              <a:buFontTx/>
              <a:buNone/>
              <a:defRPr sz="2000" b="0">
                <a:solidFill>
                  <a:schemeClr val="tx1"/>
                </a:solidFill>
              </a:defRPr>
            </a:lvl2pPr>
            <a:lvl3pPr marL="252000">
              <a:lnSpc>
                <a:spcPct val="100000"/>
              </a:lnSpc>
              <a:spcBef>
                <a:spcPts val="0"/>
              </a:spcBef>
              <a:defRPr sz="2000">
                <a:solidFill>
                  <a:schemeClr val="tx1"/>
                </a:solidFill>
              </a:defRPr>
            </a:lvl3pPr>
            <a:lvl4pPr marL="180000" indent="-180000">
              <a:lnSpc>
                <a:spcPct val="100000"/>
              </a:lnSpc>
              <a:spcBef>
                <a:spcPts val="0"/>
              </a:spcBef>
              <a:defRPr sz="2000">
                <a:solidFill>
                  <a:schemeClr val="tx1"/>
                </a:solidFill>
              </a:defRPr>
            </a:lvl4pPr>
            <a:lvl5pPr marL="360000" indent="-180000">
              <a:lnSpc>
                <a:spcPct val="1000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5"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1228242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light_4">
    <p:spTree>
      <p:nvGrpSpPr>
        <p:cNvPr id="1" name=""/>
        <p:cNvGrpSpPr/>
        <p:nvPr/>
      </p:nvGrpSpPr>
      <p:grpSpPr>
        <a:xfrm>
          <a:off x="0" y="0"/>
          <a:ext cx="0" cy="0"/>
          <a:chOff x="0" y="0"/>
          <a:chExt cx="0" cy="0"/>
        </a:xfrm>
      </p:grpSpPr>
      <p:sp>
        <p:nvSpPr>
          <p:cNvPr id="4" name="Rectangle 3"/>
          <p:cNvSpPr/>
          <p:nvPr userDrawn="1"/>
        </p:nvSpPr>
        <p:spPr>
          <a:xfrm>
            <a:off x="0" y="1"/>
            <a:ext cx="9144000" cy="46259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7" name="Content Placeholder 2"/>
          <p:cNvSpPr>
            <a:spLocks noGrp="1"/>
          </p:cNvSpPr>
          <p:nvPr>
            <p:ph sz="half" idx="1"/>
          </p:nvPr>
        </p:nvSpPr>
        <p:spPr>
          <a:xfrm>
            <a:off x="1802459" y="2102027"/>
            <a:ext cx="5541316" cy="2419175"/>
          </a:xfrm>
        </p:spPr>
        <p:txBody>
          <a:bodyPr>
            <a:noAutofit/>
          </a:bodyPr>
          <a:lstStyle>
            <a:lvl1pPr>
              <a:lnSpc>
                <a:spcPct val="100000"/>
              </a:lnSpc>
              <a:spcBef>
                <a:spcPts val="0"/>
              </a:spcBef>
              <a:defRPr sz="2000" b="0">
                <a:solidFill>
                  <a:schemeClr val="tx1"/>
                </a:solidFill>
              </a:defRPr>
            </a:lvl1pPr>
            <a:lvl2pPr>
              <a:lnSpc>
                <a:spcPct val="100000"/>
              </a:lnSpc>
              <a:spcBef>
                <a:spcPts val="0"/>
              </a:spcBef>
              <a:buFontTx/>
              <a:buNone/>
              <a:defRPr sz="2000" b="0">
                <a:solidFill>
                  <a:schemeClr val="tx1"/>
                </a:solidFill>
              </a:defRPr>
            </a:lvl2pPr>
            <a:lvl3pPr marL="252000">
              <a:lnSpc>
                <a:spcPct val="100000"/>
              </a:lnSpc>
              <a:spcBef>
                <a:spcPts val="0"/>
              </a:spcBef>
              <a:defRPr sz="2000">
                <a:solidFill>
                  <a:schemeClr val="tx1"/>
                </a:solidFill>
              </a:defRPr>
            </a:lvl3pPr>
            <a:lvl4pPr marL="180000" indent="-180000">
              <a:lnSpc>
                <a:spcPct val="100000"/>
              </a:lnSpc>
              <a:spcBef>
                <a:spcPts val="0"/>
              </a:spcBef>
              <a:defRPr sz="2000">
                <a:solidFill>
                  <a:schemeClr val="tx1"/>
                </a:solidFill>
              </a:defRPr>
            </a:lvl4pPr>
            <a:lvl5pPr marL="360000" indent="-180000">
              <a:lnSpc>
                <a:spcPct val="1000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5"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014463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light_5">
    <p:spTree>
      <p:nvGrpSpPr>
        <p:cNvPr id="1" name=""/>
        <p:cNvGrpSpPr/>
        <p:nvPr/>
      </p:nvGrpSpPr>
      <p:grpSpPr>
        <a:xfrm>
          <a:off x="0" y="0"/>
          <a:ext cx="0" cy="0"/>
          <a:chOff x="0" y="0"/>
          <a:chExt cx="0" cy="0"/>
        </a:xfrm>
      </p:grpSpPr>
      <p:sp>
        <p:nvSpPr>
          <p:cNvPr id="4" name="Rectangle 3"/>
          <p:cNvSpPr/>
          <p:nvPr userDrawn="1"/>
        </p:nvSpPr>
        <p:spPr>
          <a:xfrm>
            <a:off x="0" y="0"/>
            <a:ext cx="9144000" cy="462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7" name="Content Placeholder 2"/>
          <p:cNvSpPr>
            <a:spLocks noGrp="1"/>
          </p:cNvSpPr>
          <p:nvPr>
            <p:ph sz="half" idx="1"/>
          </p:nvPr>
        </p:nvSpPr>
        <p:spPr>
          <a:xfrm>
            <a:off x="1802459" y="2102027"/>
            <a:ext cx="5541316" cy="2419175"/>
          </a:xfrm>
        </p:spPr>
        <p:txBody>
          <a:bodyPr>
            <a:noAutofit/>
          </a:bodyPr>
          <a:lstStyle>
            <a:lvl1pPr>
              <a:lnSpc>
                <a:spcPct val="100000"/>
              </a:lnSpc>
              <a:spcBef>
                <a:spcPts val="0"/>
              </a:spcBef>
              <a:defRPr sz="2000" b="0">
                <a:solidFill>
                  <a:schemeClr val="tx1"/>
                </a:solidFill>
              </a:defRPr>
            </a:lvl1pPr>
            <a:lvl2pPr>
              <a:lnSpc>
                <a:spcPct val="100000"/>
              </a:lnSpc>
              <a:spcBef>
                <a:spcPts val="0"/>
              </a:spcBef>
              <a:buFontTx/>
              <a:buNone/>
              <a:defRPr sz="2000" b="0">
                <a:solidFill>
                  <a:schemeClr val="tx1"/>
                </a:solidFill>
              </a:defRPr>
            </a:lvl2pPr>
            <a:lvl3pPr marL="252000">
              <a:lnSpc>
                <a:spcPct val="100000"/>
              </a:lnSpc>
              <a:spcBef>
                <a:spcPts val="0"/>
              </a:spcBef>
              <a:defRPr sz="2000">
                <a:solidFill>
                  <a:schemeClr val="tx1"/>
                </a:solidFill>
              </a:defRPr>
            </a:lvl3pPr>
            <a:lvl4pPr marL="180000" indent="-180000">
              <a:lnSpc>
                <a:spcPct val="100000"/>
              </a:lnSpc>
              <a:spcBef>
                <a:spcPts val="0"/>
              </a:spcBef>
              <a:defRPr sz="2000">
                <a:solidFill>
                  <a:schemeClr val="tx1"/>
                </a:solidFill>
              </a:defRPr>
            </a:lvl4pPr>
            <a:lvl5pPr marL="360000" indent="-180000">
              <a:lnSpc>
                <a:spcPct val="1000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5"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60991006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light_6">
    <p:spTree>
      <p:nvGrpSpPr>
        <p:cNvPr id="1" name=""/>
        <p:cNvGrpSpPr/>
        <p:nvPr/>
      </p:nvGrpSpPr>
      <p:grpSpPr>
        <a:xfrm>
          <a:off x="0" y="0"/>
          <a:ext cx="0" cy="0"/>
          <a:chOff x="0" y="0"/>
          <a:chExt cx="0" cy="0"/>
        </a:xfrm>
      </p:grpSpPr>
      <p:sp>
        <p:nvSpPr>
          <p:cNvPr id="4" name="Rectangle 3"/>
          <p:cNvSpPr/>
          <p:nvPr userDrawn="1"/>
        </p:nvSpPr>
        <p:spPr>
          <a:xfrm>
            <a:off x="0" y="1"/>
            <a:ext cx="9144000" cy="4625975"/>
          </a:xfrm>
          <a:prstGeom prst="rect">
            <a:avLst/>
          </a:prstGeom>
          <a:solidFill>
            <a:srgbClr val="5CAC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7" name="Content Placeholder 2"/>
          <p:cNvSpPr>
            <a:spLocks noGrp="1"/>
          </p:cNvSpPr>
          <p:nvPr>
            <p:ph sz="half" idx="1"/>
          </p:nvPr>
        </p:nvSpPr>
        <p:spPr>
          <a:xfrm>
            <a:off x="1802459" y="2102027"/>
            <a:ext cx="5541316" cy="2419175"/>
          </a:xfrm>
        </p:spPr>
        <p:txBody>
          <a:bodyPr>
            <a:noAutofit/>
          </a:bodyPr>
          <a:lstStyle>
            <a:lvl1pPr>
              <a:lnSpc>
                <a:spcPct val="100000"/>
              </a:lnSpc>
              <a:spcBef>
                <a:spcPts val="0"/>
              </a:spcBef>
              <a:defRPr sz="2000" b="0">
                <a:solidFill>
                  <a:schemeClr val="tx1"/>
                </a:solidFill>
              </a:defRPr>
            </a:lvl1pPr>
            <a:lvl2pPr>
              <a:lnSpc>
                <a:spcPct val="100000"/>
              </a:lnSpc>
              <a:spcBef>
                <a:spcPts val="0"/>
              </a:spcBef>
              <a:buFontTx/>
              <a:buNone/>
              <a:defRPr sz="2000" b="0">
                <a:solidFill>
                  <a:schemeClr val="tx1"/>
                </a:solidFill>
              </a:defRPr>
            </a:lvl2pPr>
            <a:lvl3pPr marL="252000">
              <a:lnSpc>
                <a:spcPct val="100000"/>
              </a:lnSpc>
              <a:spcBef>
                <a:spcPts val="0"/>
              </a:spcBef>
              <a:defRPr sz="2000">
                <a:solidFill>
                  <a:schemeClr val="tx1"/>
                </a:solidFill>
              </a:defRPr>
            </a:lvl3pPr>
            <a:lvl4pPr marL="180000" indent="-180000">
              <a:lnSpc>
                <a:spcPct val="100000"/>
              </a:lnSpc>
              <a:spcBef>
                <a:spcPts val="0"/>
              </a:spcBef>
              <a:defRPr sz="2000">
                <a:solidFill>
                  <a:schemeClr val="tx1"/>
                </a:solidFill>
              </a:defRPr>
            </a:lvl4pPr>
            <a:lvl5pPr marL="360000" indent="-180000">
              <a:lnSpc>
                <a:spcPct val="1000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5"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9564314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heavy_1">
    <p:spTree>
      <p:nvGrpSpPr>
        <p:cNvPr id="1" name=""/>
        <p:cNvGrpSpPr/>
        <p:nvPr/>
      </p:nvGrpSpPr>
      <p:grpSpPr>
        <a:xfrm>
          <a:off x="0" y="0"/>
          <a:ext cx="0" cy="0"/>
          <a:chOff x="0" y="0"/>
          <a:chExt cx="0" cy="0"/>
        </a:xfrm>
      </p:grpSpPr>
      <p:sp>
        <p:nvSpPr>
          <p:cNvPr id="3" name="Rectangle 2"/>
          <p:cNvSpPr/>
          <p:nvPr userDrawn="1"/>
        </p:nvSpPr>
        <p:spPr>
          <a:xfrm>
            <a:off x="0" y="971551"/>
            <a:ext cx="8991600" cy="36480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1736173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heavy_2">
    <p:spTree>
      <p:nvGrpSpPr>
        <p:cNvPr id="1" name=""/>
        <p:cNvGrpSpPr/>
        <p:nvPr/>
      </p:nvGrpSpPr>
      <p:grpSpPr>
        <a:xfrm>
          <a:off x="0" y="0"/>
          <a:ext cx="0" cy="0"/>
          <a:chOff x="0" y="0"/>
          <a:chExt cx="0" cy="0"/>
        </a:xfrm>
      </p:grpSpPr>
      <p:sp>
        <p:nvSpPr>
          <p:cNvPr id="3" name="Rectangle 2"/>
          <p:cNvSpPr/>
          <p:nvPr userDrawn="1"/>
        </p:nvSpPr>
        <p:spPr>
          <a:xfrm>
            <a:off x="0" y="971551"/>
            <a:ext cx="8991600" cy="3648075"/>
          </a:xfrm>
          <a:prstGeom prst="rect">
            <a:avLst/>
          </a:prstGeom>
          <a:solidFill>
            <a:srgbClr val="2AA9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23536171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heavy_3">
    <p:spTree>
      <p:nvGrpSpPr>
        <p:cNvPr id="1" name=""/>
        <p:cNvGrpSpPr/>
        <p:nvPr/>
      </p:nvGrpSpPr>
      <p:grpSpPr>
        <a:xfrm>
          <a:off x="0" y="0"/>
          <a:ext cx="0" cy="0"/>
          <a:chOff x="0" y="0"/>
          <a:chExt cx="0" cy="0"/>
        </a:xfrm>
      </p:grpSpPr>
      <p:sp>
        <p:nvSpPr>
          <p:cNvPr id="3" name="Rectangle 2"/>
          <p:cNvSpPr/>
          <p:nvPr userDrawn="1"/>
        </p:nvSpPr>
        <p:spPr>
          <a:xfrm>
            <a:off x="0" y="971550"/>
            <a:ext cx="8991600" cy="3651250"/>
          </a:xfrm>
          <a:prstGeom prst="rect">
            <a:avLst/>
          </a:prstGeom>
          <a:solidFill>
            <a:srgbClr val="CF2C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239326338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heavy_4">
    <p:spTree>
      <p:nvGrpSpPr>
        <p:cNvPr id="1" name=""/>
        <p:cNvGrpSpPr/>
        <p:nvPr/>
      </p:nvGrpSpPr>
      <p:grpSpPr>
        <a:xfrm>
          <a:off x="0" y="0"/>
          <a:ext cx="0" cy="0"/>
          <a:chOff x="0" y="0"/>
          <a:chExt cx="0" cy="0"/>
        </a:xfrm>
      </p:grpSpPr>
      <p:sp>
        <p:nvSpPr>
          <p:cNvPr id="3" name="Rectangle 2"/>
          <p:cNvSpPr/>
          <p:nvPr userDrawn="1"/>
        </p:nvSpPr>
        <p:spPr>
          <a:xfrm>
            <a:off x="0" y="971550"/>
            <a:ext cx="8991600" cy="36512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322218214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heavy_5">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971551"/>
            <a:ext cx="8991600" cy="3649663"/>
          </a:xfrm>
          <a:prstGeom prst="rect">
            <a:avLst/>
          </a:prstGeom>
          <a:solidFill>
            <a:srgbClr val="5CAC3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dirty="0" smtClean="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4822738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_2">
    <p:spTree>
      <p:nvGrpSpPr>
        <p:cNvPr id="1" name=""/>
        <p:cNvGrpSpPr/>
        <p:nvPr/>
      </p:nvGrpSpPr>
      <p:grpSpPr>
        <a:xfrm>
          <a:off x="0" y="0"/>
          <a:ext cx="0" cy="0"/>
          <a:chOff x="0" y="0"/>
          <a:chExt cx="0" cy="0"/>
        </a:xfrm>
      </p:grpSpPr>
      <p:sp>
        <p:nvSpPr>
          <p:cNvPr id="14" name="Picture Placeholder 13"/>
          <p:cNvSpPr>
            <a:spLocks noGrp="1"/>
          </p:cNvSpPr>
          <p:nvPr>
            <p:ph type="pic" sz="quarter" idx="15"/>
          </p:nvPr>
        </p:nvSpPr>
        <p:spPr>
          <a:xfrm>
            <a:off x="3" y="269082"/>
            <a:ext cx="7231063" cy="4331494"/>
          </a:xfrm>
        </p:spPr>
        <p:txBody>
          <a:bodyPr rtlCol="0">
            <a:normAutofit/>
          </a:bodyPr>
          <a:lstStyle>
            <a:lvl1pPr marL="0" indent="180000">
              <a:spcBef>
                <a:spcPts val="0"/>
              </a:spcBef>
              <a:buFontTx/>
              <a:buNone/>
              <a:defRPr sz="200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20341514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heavy_6">
    <p:spTree>
      <p:nvGrpSpPr>
        <p:cNvPr id="1" name=""/>
        <p:cNvGrpSpPr/>
        <p:nvPr/>
      </p:nvGrpSpPr>
      <p:grpSpPr>
        <a:xfrm>
          <a:off x="0" y="0"/>
          <a:ext cx="0" cy="0"/>
          <a:chOff x="0" y="0"/>
          <a:chExt cx="0" cy="0"/>
        </a:xfrm>
      </p:grpSpPr>
      <p:sp>
        <p:nvSpPr>
          <p:cNvPr id="3" name="Rectangle 2"/>
          <p:cNvSpPr/>
          <p:nvPr userDrawn="1"/>
        </p:nvSpPr>
        <p:spPr>
          <a:xfrm>
            <a:off x="0" y="971551"/>
            <a:ext cx="8991600" cy="364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4"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159983890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light text">
    <p:spTree>
      <p:nvGrpSpPr>
        <p:cNvPr id="1" name=""/>
        <p:cNvGrpSpPr/>
        <p:nvPr/>
      </p:nvGrpSpPr>
      <p:grpSpPr>
        <a:xfrm>
          <a:off x="0" y="0"/>
          <a:ext cx="0" cy="0"/>
          <a:chOff x="0" y="0"/>
          <a:chExt cx="0" cy="0"/>
        </a:xfrm>
      </p:grpSpPr>
      <p:sp>
        <p:nvSpPr>
          <p:cNvPr id="4" name="Rectangle 3"/>
          <p:cNvSpPr/>
          <p:nvPr userDrawn="1"/>
        </p:nvSpPr>
        <p:spPr>
          <a:xfrm>
            <a:off x="0" y="971551"/>
            <a:ext cx="8991600" cy="364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8" name="Picture Placeholder 13"/>
          <p:cNvSpPr>
            <a:spLocks noGrp="1"/>
          </p:cNvSpPr>
          <p:nvPr>
            <p:ph type="pic" sz="quarter" idx="15"/>
          </p:nvPr>
        </p:nvSpPr>
        <p:spPr>
          <a:xfrm>
            <a:off x="0" y="1114425"/>
            <a:ext cx="7526338" cy="3486150"/>
          </a:xfrm>
        </p:spPr>
        <p:txBody>
          <a:bodyPr rtlCol="0">
            <a:normAutofit/>
          </a:bodyPr>
          <a:lstStyle>
            <a:lvl1pPr marL="0" indent="180000">
              <a:spcBef>
                <a:spcPts val="0"/>
              </a:spcBef>
              <a:buFontTx/>
              <a:buNone/>
              <a:defRPr sz="2000"/>
            </a:lvl1pPr>
          </a:lstStyle>
          <a:p>
            <a:pPr lvl="0"/>
            <a:r>
              <a:rPr lang="en-US" noProof="0" dirty="0" smtClean="0"/>
              <a:t>Click icon to add picture</a:t>
            </a:r>
            <a:endParaRPr lang="en-US" noProof="0" dirty="0"/>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14551758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 graphs">
    <p:spTree>
      <p:nvGrpSpPr>
        <p:cNvPr id="1" name=""/>
        <p:cNvGrpSpPr/>
        <p:nvPr/>
      </p:nvGrpSpPr>
      <p:grpSpPr>
        <a:xfrm>
          <a:off x="0" y="0"/>
          <a:ext cx="0" cy="0"/>
          <a:chOff x="0" y="0"/>
          <a:chExt cx="0" cy="0"/>
        </a:xfrm>
      </p:grpSpPr>
      <p:sp>
        <p:nvSpPr>
          <p:cNvPr id="3" name="Rectangle 2"/>
          <p:cNvSpPr/>
          <p:nvPr userDrawn="1"/>
        </p:nvSpPr>
        <p:spPr>
          <a:xfrm>
            <a:off x="0" y="971551"/>
            <a:ext cx="8991600" cy="364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Tree>
    <p:extLst>
      <p:ext uri="{BB962C8B-B14F-4D97-AF65-F5344CB8AC3E}">
        <p14:creationId xmlns:p14="http://schemas.microsoft.com/office/powerpoint/2010/main" val="13223414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small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82230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cxnSp>
        <p:nvCxnSpPr>
          <p:cNvPr id="4" name="Straight Connector 3"/>
          <p:cNvCxnSpPr/>
          <p:nvPr/>
        </p:nvCxnSpPr>
        <p:spPr>
          <a:xfrm>
            <a:off x="0" y="4608513"/>
            <a:ext cx="9144000" cy="0"/>
          </a:xfrm>
          <a:prstGeom prst="line">
            <a:avLst/>
          </a:prstGeom>
          <a:ln w="9525"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Picture Placeholder 13"/>
          <p:cNvSpPr>
            <a:spLocks noGrp="1"/>
          </p:cNvSpPr>
          <p:nvPr>
            <p:ph type="pic" sz="quarter" idx="15"/>
          </p:nvPr>
        </p:nvSpPr>
        <p:spPr>
          <a:xfrm>
            <a:off x="3" y="269082"/>
            <a:ext cx="7231063" cy="4331494"/>
          </a:xfrm>
        </p:spPr>
        <p:txBody>
          <a:bodyPr rtlCol="0">
            <a:normAutofit/>
          </a:bodyPr>
          <a:lstStyle>
            <a:lvl1pPr marL="0" indent="180000">
              <a:spcBef>
                <a:spcPts val="0"/>
              </a:spcBef>
              <a:buFontTx/>
              <a:buNone/>
              <a:defRPr sz="2000"/>
            </a:lvl1pPr>
          </a:lstStyle>
          <a:p>
            <a:pPr lvl="0"/>
            <a:endParaRPr lang="en-US" noProof="0" dirty="0"/>
          </a:p>
        </p:txBody>
      </p:sp>
      <p:sp>
        <p:nvSpPr>
          <p:cNvPr id="17" name="Content Placeholder 3"/>
          <p:cNvSpPr>
            <a:spLocks noGrp="1"/>
          </p:cNvSpPr>
          <p:nvPr>
            <p:ph sz="half" idx="2"/>
          </p:nvPr>
        </p:nvSpPr>
        <p:spPr>
          <a:xfrm>
            <a:off x="4645025" y="2922445"/>
            <a:ext cx="4040188" cy="1562640"/>
          </a:xfrm>
        </p:spPr>
        <p:txBody>
          <a:bodyPr>
            <a:normAutofit/>
          </a:bodyPr>
          <a:lstStyle>
            <a:lvl1pPr marL="0" indent="0">
              <a:lnSpc>
                <a:spcPts val="2900"/>
              </a:lnSpc>
              <a:spcBef>
                <a:spcPts val="0"/>
              </a:spcBef>
              <a:buFontTx/>
              <a:buNone/>
              <a:defRPr sz="2700" b="1" i="0">
                <a:solidFill>
                  <a:srgbClr val="FFFFFF"/>
                </a:solidFill>
              </a:defRPr>
            </a:lvl1pPr>
            <a:lvl2pPr marL="0" indent="0">
              <a:lnSpc>
                <a:spcPts val="2900"/>
              </a:lnSpc>
              <a:spcBef>
                <a:spcPts val="0"/>
              </a:spcBef>
              <a:buFontTx/>
              <a:buNone/>
              <a:defRPr sz="2700" b="0" i="0">
                <a:solidFill>
                  <a:schemeClr val="bg1"/>
                </a:solidFill>
              </a:defRPr>
            </a:lvl2pPr>
            <a:lvl3pPr marL="0" indent="0">
              <a:lnSpc>
                <a:spcPts val="2900"/>
              </a:lnSpc>
              <a:spcBef>
                <a:spcPts val="0"/>
              </a:spcBef>
              <a:buFontTx/>
              <a:buNone/>
              <a:defRPr sz="2700" b="0" i="0">
                <a:solidFill>
                  <a:schemeClr val="bg1"/>
                </a:solidFill>
              </a:defRPr>
            </a:lvl3pPr>
            <a:lvl4pPr marL="0" indent="0">
              <a:lnSpc>
                <a:spcPts val="2900"/>
              </a:lnSpc>
              <a:spcBef>
                <a:spcPts val="0"/>
              </a:spcBef>
              <a:buFontTx/>
              <a:buNone/>
              <a:defRPr sz="2700" b="0" i="0">
                <a:solidFill>
                  <a:schemeClr val="bg1"/>
                </a:solidFill>
              </a:defRPr>
            </a:lvl4pPr>
            <a:lvl5pPr marL="0" indent="0">
              <a:lnSpc>
                <a:spcPts val="2900"/>
              </a:lnSpc>
              <a:spcBef>
                <a:spcPts val="0"/>
              </a:spcBef>
              <a:buFontTx/>
              <a:buNone/>
              <a:defRPr sz="2700" b="1" i="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Tree>
    <p:extLst>
      <p:ext uri="{BB962C8B-B14F-4D97-AF65-F5344CB8AC3E}">
        <p14:creationId xmlns:p14="http://schemas.microsoft.com/office/powerpoint/2010/main" val="5795410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4095750"/>
            <a:ext cx="9144000" cy="1047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1716863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eaLnBrk="1" hangingPunct="1">
              <a:defRPr>
                <a:cs typeface="+mn-cs"/>
              </a:defRPr>
            </a:lvl1pPr>
          </a:lstStyle>
          <a:p>
            <a:pPr>
              <a:defRPr/>
            </a:pPr>
            <a:fld id="{03D33936-A531-4105-A5F8-EFC96A58FED5}" type="datetime1">
              <a:rPr lang="en-US"/>
              <a:pPr>
                <a:defRPr/>
              </a:pPr>
              <a:t>4/8/2016</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eaLnBrk="1" hangingPunct="1">
              <a:defRPr>
                <a:cs typeface="+mn-cs"/>
              </a:defRPr>
            </a:lvl1pPr>
          </a:lstStyle>
          <a:p>
            <a:pPr>
              <a:defRPr/>
            </a:pPr>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mn-cs"/>
              </a:defRPr>
            </a:lvl1pPr>
          </a:lstStyle>
          <a:p>
            <a:pPr>
              <a:defRPr/>
            </a:pPr>
            <a:fld id="{040CA8AF-379B-496A-95F7-F529C21F1FDB}" type="slidenum">
              <a:rPr lang="en-US" altLang="en-US"/>
              <a:pPr>
                <a:defRPr/>
              </a:pPr>
              <a:t>‹#›</a:t>
            </a:fld>
            <a:endParaRPr lang="en-US" altLang="en-US" dirty="0"/>
          </a:p>
        </p:txBody>
      </p:sp>
    </p:spTree>
    <p:extLst>
      <p:ext uri="{BB962C8B-B14F-4D97-AF65-F5344CB8AC3E}">
        <p14:creationId xmlns:p14="http://schemas.microsoft.com/office/powerpoint/2010/main" val="918403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6934200" y="4811716"/>
            <a:ext cx="213360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ED450110-2902-B24E-B2B4-1F567B186D42}" type="slidenum">
              <a:rPr lang="en-US" smtClean="0"/>
              <a:pPr/>
              <a:t>‹#›</a:t>
            </a:fld>
            <a:endParaRPr lang="en-US" dirty="0"/>
          </a:p>
        </p:txBody>
      </p:sp>
    </p:spTree>
    <p:extLst>
      <p:ext uri="{BB962C8B-B14F-4D97-AF65-F5344CB8AC3E}">
        <p14:creationId xmlns:p14="http://schemas.microsoft.com/office/powerpoint/2010/main" val="136880582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79871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Heavy - Blue">
    <p:spTree>
      <p:nvGrpSpPr>
        <p:cNvPr id="1" name=""/>
        <p:cNvGrpSpPr/>
        <p:nvPr/>
      </p:nvGrpSpPr>
      <p:grpSpPr>
        <a:xfrm>
          <a:off x="0" y="0"/>
          <a:ext cx="0" cy="0"/>
          <a:chOff x="0" y="0"/>
          <a:chExt cx="0" cy="0"/>
        </a:xfrm>
      </p:grpSpPr>
      <p:sp>
        <p:nvSpPr>
          <p:cNvPr id="3" name="Rectangle 2"/>
          <p:cNvSpPr/>
          <p:nvPr userDrawn="1"/>
        </p:nvSpPr>
        <p:spPr>
          <a:xfrm>
            <a:off x="0" y="971552"/>
            <a:ext cx="8991600" cy="396239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5"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smtClean="0"/>
              <a:t>Click to edit Master text styles</a:t>
            </a:r>
            <a:endParaRPr lang="en-GB" dirty="0" smtClean="0"/>
          </a:p>
        </p:txBody>
      </p:sp>
      <p:sp>
        <p:nvSpPr>
          <p:cNvPr id="7" name="Content Placeholder 5"/>
          <p:cNvSpPr>
            <a:spLocks noGrp="1"/>
          </p:cNvSpPr>
          <p:nvPr>
            <p:ph sz="quarter" idx="10"/>
          </p:nvPr>
        </p:nvSpPr>
        <p:spPr>
          <a:xfrm>
            <a:off x="304800" y="1123950"/>
            <a:ext cx="8534400" cy="3810000"/>
          </a:xfrm>
        </p:spPr>
        <p:txBody>
          <a:bodyPr/>
          <a:lstStyle>
            <a:lvl1pPr>
              <a:defRPr b="1">
                <a:solidFill>
                  <a:srgbClr val="FFFFFF"/>
                </a:solidFill>
              </a:defRPr>
            </a:lvl1pPr>
            <a:lvl2pPr marL="284163" indent="-284163">
              <a:buFont typeface="Arial"/>
              <a:buChar char="•"/>
              <a:defRPr>
                <a:solidFill>
                  <a:srgbClr val="FFFFFF"/>
                </a:solidFill>
              </a:defRPr>
            </a:lvl2pPr>
            <a:lvl3pPr marL="568325" indent="-284163">
              <a:buFont typeface="Arial"/>
              <a:buChar char="•"/>
              <a:defRPr>
                <a:solidFill>
                  <a:srgbClr val="FFFFFF"/>
                </a:solidFill>
              </a:defRPr>
            </a:lvl3pPr>
            <a:lvl4pPr marL="568325" indent="-284163">
              <a:buFont typeface="Arial"/>
              <a:buChar char="•"/>
              <a:defRPr>
                <a:solidFill>
                  <a:srgbClr val="FFFFFF"/>
                </a:solidFill>
              </a:defRPr>
            </a:lvl4pPr>
            <a:lvl5pPr marL="854075" indent="-285750">
              <a:buFont typeface="Arial"/>
              <a:buChar cha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561725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sp>
        <p:nvSpPr>
          <p:cNvPr id="3" name="Rectangle 2"/>
          <p:cNvSpPr/>
          <p:nvPr userDrawn="1"/>
        </p:nvSpPr>
        <p:spPr>
          <a:xfrm>
            <a:off x="0" y="1"/>
            <a:ext cx="9144000" cy="4619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4" name="Rectangle 3"/>
          <p:cNvSpPr/>
          <p:nvPr userDrawn="1"/>
        </p:nvSpPr>
        <p:spPr>
          <a:xfrm>
            <a:off x="301625" y="1122364"/>
            <a:ext cx="4127500" cy="3487737"/>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8"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44918862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31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sp>
        <p:nvSpPr>
          <p:cNvPr id="3" name="Rectangle 2"/>
          <p:cNvSpPr/>
          <p:nvPr userDrawn="1"/>
        </p:nvSpPr>
        <p:spPr>
          <a:xfrm>
            <a:off x="0" y="1"/>
            <a:ext cx="9144000" cy="4619625"/>
          </a:xfrm>
          <a:prstGeom prst="rect">
            <a:avLst/>
          </a:prstGeom>
          <a:solidFill>
            <a:srgbClr val="2AA9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4" name="Rectangle 3"/>
          <p:cNvSpPr/>
          <p:nvPr userDrawn="1"/>
        </p:nvSpPr>
        <p:spPr>
          <a:xfrm>
            <a:off x="301625" y="1122364"/>
            <a:ext cx="4127500" cy="3487737"/>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6"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4719833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sp>
        <p:nvSpPr>
          <p:cNvPr id="3" name="Rectangle 2"/>
          <p:cNvSpPr/>
          <p:nvPr userDrawn="1"/>
        </p:nvSpPr>
        <p:spPr>
          <a:xfrm>
            <a:off x="0" y="0"/>
            <a:ext cx="9144000" cy="4622800"/>
          </a:xfrm>
          <a:prstGeom prst="rect">
            <a:avLst/>
          </a:prstGeom>
          <a:solidFill>
            <a:srgbClr val="CF2C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4" name="Rectangle 3"/>
          <p:cNvSpPr/>
          <p:nvPr userDrawn="1"/>
        </p:nvSpPr>
        <p:spPr>
          <a:xfrm>
            <a:off x="301625" y="1122364"/>
            <a:ext cx="4127500" cy="3487737"/>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6"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9041970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sp>
        <p:nvSpPr>
          <p:cNvPr id="3" name="Rectangle 2"/>
          <p:cNvSpPr/>
          <p:nvPr userDrawn="1"/>
        </p:nvSpPr>
        <p:spPr>
          <a:xfrm>
            <a:off x="0" y="0"/>
            <a:ext cx="9144000" cy="4622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4" name="Rectangle 3"/>
          <p:cNvSpPr/>
          <p:nvPr userDrawn="1"/>
        </p:nvSpPr>
        <p:spPr>
          <a:xfrm>
            <a:off x="301625" y="1122364"/>
            <a:ext cx="4127500" cy="3487737"/>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7"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0327513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_6">
    <p:spTree>
      <p:nvGrpSpPr>
        <p:cNvPr id="1" name=""/>
        <p:cNvGrpSpPr/>
        <p:nvPr/>
      </p:nvGrpSpPr>
      <p:grpSpPr>
        <a:xfrm>
          <a:off x="0" y="0"/>
          <a:ext cx="0" cy="0"/>
          <a:chOff x="0" y="0"/>
          <a:chExt cx="0" cy="0"/>
        </a:xfrm>
      </p:grpSpPr>
      <p:sp>
        <p:nvSpPr>
          <p:cNvPr id="3" name="Rectangle 2"/>
          <p:cNvSpPr/>
          <p:nvPr userDrawn="1"/>
        </p:nvSpPr>
        <p:spPr>
          <a:xfrm>
            <a:off x="0" y="1"/>
            <a:ext cx="9144000" cy="46196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4" name="Rectangle 3"/>
          <p:cNvSpPr/>
          <p:nvPr userDrawn="1"/>
        </p:nvSpPr>
        <p:spPr>
          <a:xfrm>
            <a:off x="301625" y="1122364"/>
            <a:ext cx="4127500" cy="3487737"/>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7"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1748290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_5">
    <p:spTree>
      <p:nvGrpSpPr>
        <p:cNvPr id="1" name=""/>
        <p:cNvGrpSpPr/>
        <p:nvPr/>
      </p:nvGrpSpPr>
      <p:grpSpPr>
        <a:xfrm>
          <a:off x="0" y="0"/>
          <a:ext cx="0" cy="0"/>
          <a:chOff x="0" y="0"/>
          <a:chExt cx="0" cy="0"/>
        </a:xfrm>
      </p:grpSpPr>
      <p:sp>
        <p:nvSpPr>
          <p:cNvPr id="3" name="Rectangle 2"/>
          <p:cNvSpPr/>
          <p:nvPr userDrawn="1"/>
        </p:nvSpPr>
        <p:spPr>
          <a:xfrm>
            <a:off x="0" y="1"/>
            <a:ext cx="9144000" cy="4619625"/>
          </a:xfrm>
          <a:prstGeom prst="rect">
            <a:avLst/>
          </a:prstGeom>
          <a:solidFill>
            <a:srgbClr val="5CAC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4" name="Rectangle 3"/>
          <p:cNvSpPr/>
          <p:nvPr userDrawn="1"/>
        </p:nvSpPr>
        <p:spPr>
          <a:xfrm>
            <a:off x="301625" y="1122364"/>
            <a:ext cx="4127500" cy="3487737"/>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9"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407730930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light_1">
    <p:spTree>
      <p:nvGrpSpPr>
        <p:cNvPr id="1" name=""/>
        <p:cNvGrpSpPr/>
        <p:nvPr/>
      </p:nvGrpSpPr>
      <p:grpSpPr>
        <a:xfrm>
          <a:off x="0" y="0"/>
          <a:ext cx="0" cy="0"/>
          <a:chOff x="0" y="0"/>
          <a:chExt cx="0" cy="0"/>
        </a:xfrm>
      </p:grpSpPr>
      <p:sp>
        <p:nvSpPr>
          <p:cNvPr id="4" name="Rectangle 3"/>
          <p:cNvSpPr/>
          <p:nvPr userDrawn="1"/>
        </p:nvSpPr>
        <p:spPr>
          <a:xfrm>
            <a:off x="0" y="0"/>
            <a:ext cx="9144000" cy="4622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2F2F2"/>
              </a:solidFill>
            </a:endParaRPr>
          </a:p>
        </p:txBody>
      </p:sp>
      <p:sp>
        <p:nvSpPr>
          <p:cNvPr id="7" name="Content Placeholder 2"/>
          <p:cNvSpPr>
            <a:spLocks noGrp="1"/>
          </p:cNvSpPr>
          <p:nvPr>
            <p:ph sz="half" idx="1"/>
          </p:nvPr>
        </p:nvSpPr>
        <p:spPr>
          <a:xfrm>
            <a:off x="1802459" y="2102027"/>
            <a:ext cx="5541316" cy="2419175"/>
          </a:xfrm>
        </p:spPr>
        <p:txBody>
          <a:bodyPr>
            <a:noAutofit/>
          </a:bodyPr>
          <a:lstStyle>
            <a:lvl1pPr>
              <a:lnSpc>
                <a:spcPct val="100000"/>
              </a:lnSpc>
              <a:spcBef>
                <a:spcPts val="0"/>
              </a:spcBef>
              <a:defRPr sz="2000" b="0">
                <a:solidFill>
                  <a:schemeClr val="tx1"/>
                </a:solidFill>
              </a:defRPr>
            </a:lvl1pPr>
            <a:lvl2pPr>
              <a:lnSpc>
                <a:spcPct val="100000"/>
              </a:lnSpc>
              <a:spcBef>
                <a:spcPts val="0"/>
              </a:spcBef>
              <a:buFontTx/>
              <a:buNone/>
              <a:defRPr sz="2000" b="0">
                <a:solidFill>
                  <a:schemeClr val="tx1"/>
                </a:solidFill>
              </a:defRPr>
            </a:lvl2pPr>
            <a:lvl3pPr marL="252000">
              <a:lnSpc>
                <a:spcPct val="100000"/>
              </a:lnSpc>
              <a:spcBef>
                <a:spcPts val="0"/>
              </a:spcBef>
              <a:defRPr sz="2000">
                <a:solidFill>
                  <a:schemeClr val="tx1"/>
                </a:solidFill>
              </a:defRPr>
            </a:lvl3pPr>
            <a:lvl4pPr marL="180000" indent="-180000">
              <a:lnSpc>
                <a:spcPct val="100000"/>
              </a:lnSpc>
              <a:spcBef>
                <a:spcPts val="0"/>
              </a:spcBef>
              <a:defRPr sz="2000">
                <a:solidFill>
                  <a:schemeClr val="tx1"/>
                </a:solidFill>
              </a:defRPr>
            </a:lvl4pPr>
            <a:lvl5pPr marL="360000" indent="-180000">
              <a:lnSpc>
                <a:spcPct val="1000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6" name="Title 1"/>
          <p:cNvSpPr>
            <a:spLocks noGrp="1"/>
          </p:cNvSpPr>
          <p:nvPr>
            <p:ph type="ctrTitle"/>
          </p:nvPr>
        </p:nvSpPr>
        <p:spPr>
          <a:xfrm>
            <a:off x="483291" y="1206007"/>
            <a:ext cx="3780266" cy="751060"/>
          </a:xfrm>
        </p:spPr>
        <p:txBody>
          <a:bodyPr/>
          <a:lstStyle>
            <a:lvl1pPr algn="l">
              <a:lnSpc>
                <a:spcPts val="2900"/>
              </a:lnSpc>
              <a:defRPr sz="2700" b="1" i="0">
                <a:solidFill>
                  <a:srgbClr val="FFFFFF"/>
                </a:solidFill>
              </a:defRPr>
            </a:lvl1pPr>
          </a:lstStyle>
          <a:p>
            <a:pPr lvl="0"/>
            <a:r>
              <a:rPr lang="en-US" dirty="0" smtClean="0"/>
              <a:t>Click to edit Master title style</a:t>
            </a:r>
            <a:endParaRPr lang="en-GB" dirty="0" smtClean="0"/>
          </a:p>
        </p:txBody>
      </p:sp>
    </p:spTree>
    <p:extLst>
      <p:ext uri="{BB962C8B-B14F-4D97-AF65-F5344CB8AC3E}">
        <p14:creationId xmlns:p14="http://schemas.microsoft.com/office/powerpoint/2010/main" val="20447808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95275" y="233363"/>
            <a:ext cx="8407400" cy="3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endParaRPr lang="en-GB" smtClean="0"/>
          </a:p>
        </p:txBody>
      </p:sp>
      <p:sp>
        <p:nvSpPr>
          <p:cNvPr id="1027" name="Text Placeholder 2"/>
          <p:cNvSpPr>
            <a:spLocks noGrp="1"/>
          </p:cNvSpPr>
          <p:nvPr>
            <p:ph type="body" idx="1"/>
          </p:nvPr>
        </p:nvSpPr>
        <p:spPr bwMode="auto">
          <a:xfrm>
            <a:off x="295275" y="1114426"/>
            <a:ext cx="8235950" cy="18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317502" y="4765675"/>
            <a:ext cx="233997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0" y="4625976"/>
            <a:ext cx="9144000" cy="1588"/>
          </a:xfrm>
          <a:prstGeom prst="line">
            <a:avLst/>
          </a:prstGeom>
          <a:ln w="9525"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4"/>
          </p:nvPr>
        </p:nvSpPr>
        <p:spPr>
          <a:xfrm>
            <a:off x="6934200" y="4811714"/>
            <a:ext cx="213360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ED450110-2902-B24E-B2B4-1F567B186D4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33" r:id="rId1"/>
    <p:sldLayoutId id="2147484029"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31" r:id="rId23"/>
    <p:sldLayoutId id="2147484054" r:id="rId24"/>
    <p:sldLayoutId id="2147484055" r:id="rId25"/>
    <p:sldLayoutId id="2147484056" r:id="rId26"/>
    <p:sldLayoutId id="2147484057" r:id="rId27"/>
    <p:sldLayoutId id="2147484058" r:id="rId28"/>
    <p:sldLayoutId id="2147484059" r:id="rId29"/>
    <p:sldLayoutId id="2147484060" r:id="rId30"/>
  </p:sldLayoutIdLst>
  <p:transition>
    <p:fade/>
  </p:transition>
  <p:timing>
    <p:tnLst>
      <p:par>
        <p:cTn id="1" dur="indefinite" restart="never" nodeType="tmRoot"/>
      </p:par>
    </p:tnLst>
  </p:timing>
  <p:hf hdr="0" ftr="0" dt="0"/>
  <p:txStyles>
    <p:titleStyle>
      <a:lvl1pPr algn="l" defTabSz="457200" rtl="0" eaLnBrk="0" fontAlgn="base" hangingPunct="0">
        <a:lnSpc>
          <a:spcPts val="2900"/>
        </a:lnSpc>
        <a:spcBef>
          <a:spcPct val="0"/>
        </a:spcBef>
        <a:spcAft>
          <a:spcPct val="0"/>
        </a:spcAft>
        <a:defRPr sz="2700" b="1" kern="1200">
          <a:solidFill>
            <a:schemeClr val="tx1"/>
          </a:solidFill>
          <a:latin typeface="Arial"/>
          <a:ea typeface="+mj-ea"/>
          <a:cs typeface="Arial"/>
        </a:defRPr>
      </a:lvl1pPr>
      <a:lvl2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2pPr>
      <a:lvl3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3pPr>
      <a:lvl4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4pPr>
      <a:lvl5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5pPr>
      <a:lvl6pPr marL="4572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6pPr>
      <a:lvl7pPr marL="9144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7pPr>
      <a:lvl8pPr marL="13716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8pPr>
      <a:lvl9pPr marL="18288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9pPr>
    </p:titleStyle>
    <p:bodyStyle>
      <a:lvl1pPr marL="342900" indent="-593725" algn="l" defTabSz="457200" rtl="0" eaLnBrk="0" fontAlgn="base" hangingPunct="0">
        <a:lnSpc>
          <a:spcPts val="2900"/>
        </a:lnSpc>
        <a:spcBef>
          <a:spcPct val="0"/>
        </a:spcBef>
        <a:spcAft>
          <a:spcPct val="0"/>
        </a:spcAft>
        <a:buFont typeface="Lucida Grande"/>
        <a:defRPr sz="2700" kern="1200">
          <a:solidFill>
            <a:schemeClr val="tx1"/>
          </a:solidFill>
          <a:latin typeface="Arial"/>
          <a:ea typeface="+mn-ea"/>
          <a:cs typeface="Arial"/>
        </a:defRPr>
      </a:lvl1pPr>
      <a:lvl2pPr marL="742950" indent="-993775" algn="l" defTabSz="457200" rtl="0" eaLnBrk="0" fontAlgn="base" hangingPunct="0">
        <a:lnSpc>
          <a:spcPts val="2900"/>
        </a:lnSpc>
        <a:spcBef>
          <a:spcPct val="0"/>
        </a:spcBef>
        <a:spcAft>
          <a:spcPct val="0"/>
        </a:spcAft>
        <a:buFont typeface="Lucida Grande"/>
        <a:defRPr sz="2700" kern="1200">
          <a:solidFill>
            <a:srgbClr val="0099D8"/>
          </a:solidFill>
          <a:latin typeface="Arial"/>
          <a:ea typeface="+mn-ea"/>
          <a:cs typeface="Arial"/>
        </a:defRPr>
      </a:lvl2pPr>
      <a:lvl3pPr marL="1143000" indent="-1393825" algn="l" defTabSz="457200" rtl="0" eaLnBrk="0" fontAlgn="base" hangingPunct="0">
        <a:lnSpc>
          <a:spcPts val="2900"/>
        </a:lnSpc>
        <a:spcBef>
          <a:spcPct val="0"/>
        </a:spcBef>
        <a:spcAft>
          <a:spcPct val="0"/>
        </a:spcAft>
        <a:buFont typeface="Lucida Grande"/>
        <a:defRPr sz="2700" b="1" kern="1200">
          <a:solidFill>
            <a:schemeClr val="tx1"/>
          </a:solidFill>
          <a:latin typeface="Arial"/>
          <a:ea typeface="+mn-ea"/>
          <a:cs typeface="Arial"/>
        </a:defRPr>
      </a:lvl3pPr>
      <a:lvl4pPr marL="250825" indent="-250825" algn="l" defTabSz="457200" rtl="0" eaLnBrk="0" fontAlgn="base" hangingPunct="0">
        <a:lnSpc>
          <a:spcPts val="2900"/>
        </a:lnSpc>
        <a:spcBef>
          <a:spcPct val="0"/>
        </a:spcBef>
        <a:spcAft>
          <a:spcPct val="0"/>
        </a:spcAft>
        <a:buFont typeface="Lucida Grande"/>
        <a:buChar char="–"/>
        <a:defRPr sz="2700" kern="1200">
          <a:solidFill>
            <a:schemeClr val="tx1"/>
          </a:solidFill>
          <a:latin typeface="Arial"/>
          <a:ea typeface="+mn-ea"/>
          <a:cs typeface="Arial"/>
        </a:defRPr>
      </a:lvl4pPr>
      <a:lvl5pPr marL="503238" indent="-250825" algn="l" defTabSz="457200" rtl="0" eaLnBrk="0" fontAlgn="base" hangingPunct="0">
        <a:lnSpc>
          <a:spcPts val="2900"/>
        </a:lnSpc>
        <a:spcBef>
          <a:spcPct val="0"/>
        </a:spcBef>
        <a:spcAft>
          <a:spcPct val="0"/>
        </a:spcAft>
        <a:buFont typeface="Lucida Grande"/>
        <a:buChar char="–"/>
        <a:defRPr sz="2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wav"/><Relationship Id="rId7" Type="http://schemas.openxmlformats.org/officeDocument/2006/relationships/image" Target="../media/image23.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9.xml"/><Relationship Id="rId4"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duotone>
              <a:prstClr val="black"/>
              <a:srgbClr val="FFFFFF">
                <a:tint val="45000"/>
                <a:satMod val="400000"/>
              </a:srgbClr>
            </a:duotone>
          </a:blip>
          <a:stretch>
            <a:fillRect/>
          </a:stretch>
        </p:blipFill>
        <p:spPr>
          <a:xfrm>
            <a:off x="-76200" y="2230294"/>
            <a:ext cx="9235914" cy="2396545"/>
          </a:xfrm>
          <a:prstGeom prst="rect">
            <a:avLst/>
          </a:prstGeom>
        </p:spPr>
      </p:pic>
      <p:sp>
        <p:nvSpPr>
          <p:cNvPr id="7" name="TextBox 6"/>
          <p:cNvSpPr txBox="1"/>
          <p:nvPr/>
        </p:nvSpPr>
        <p:spPr>
          <a:xfrm>
            <a:off x="228600" y="285750"/>
            <a:ext cx="8686800" cy="1015663"/>
          </a:xfrm>
          <a:prstGeom prst="rect">
            <a:avLst/>
          </a:prstGeom>
          <a:noFill/>
        </p:spPr>
        <p:txBody>
          <a:bodyPr wrap="square" rtlCol="0">
            <a:spAutoFit/>
          </a:bodyPr>
          <a:lstStyle/>
          <a:p>
            <a:r>
              <a:rPr lang="en-US" sz="6000" b="1" dirty="0" smtClean="0">
                <a:solidFill>
                  <a:srgbClr val="03042C"/>
                </a:solidFill>
                <a:latin typeface="Arial Black"/>
                <a:cs typeface="Arial Black"/>
              </a:rPr>
              <a:t>Outdoor </a:t>
            </a:r>
            <a:r>
              <a:rPr lang="en-US" sz="6000" b="1" dirty="0" smtClean="0">
                <a:solidFill>
                  <a:srgbClr val="FFFFFF"/>
                </a:solidFill>
                <a:latin typeface="Arial Black"/>
                <a:cs typeface="Arial Black"/>
              </a:rPr>
              <a:t>Digital</a:t>
            </a:r>
            <a:endParaRPr lang="en-US" sz="6000" b="1" dirty="0">
              <a:solidFill>
                <a:srgbClr val="FFFFFF"/>
              </a:solidFill>
              <a:latin typeface="Arial Black"/>
              <a:cs typeface="Arial Black"/>
            </a:endParaRPr>
          </a:p>
        </p:txBody>
      </p:sp>
      <p:sp>
        <p:nvSpPr>
          <p:cNvPr id="8" name="TextBox 7"/>
          <p:cNvSpPr txBox="1"/>
          <p:nvPr/>
        </p:nvSpPr>
        <p:spPr>
          <a:xfrm>
            <a:off x="276386" y="1242633"/>
            <a:ext cx="4081567" cy="523220"/>
          </a:xfrm>
          <a:prstGeom prst="rect">
            <a:avLst/>
          </a:prstGeom>
          <a:noFill/>
        </p:spPr>
        <p:txBody>
          <a:bodyPr wrap="none" rtlCol="0">
            <a:spAutoFit/>
          </a:bodyPr>
          <a:lstStyle/>
          <a:p>
            <a:r>
              <a:rPr lang="en-US" sz="2800" b="1" dirty="0" smtClean="0">
                <a:solidFill>
                  <a:srgbClr val="FFFFFF"/>
                </a:solidFill>
              </a:rPr>
              <a:t>Emergency Messaging</a:t>
            </a:r>
            <a:endParaRPr lang="en-US" sz="2800" b="1" dirty="0">
              <a:solidFill>
                <a:srgbClr val="FFFFFF"/>
              </a:solidFill>
            </a:endParaRPr>
          </a:p>
        </p:txBody>
      </p:sp>
    </p:spTree>
    <p:extLst>
      <p:ext uri="{BB962C8B-B14F-4D97-AF65-F5344CB8AC3E}">
        <p14:creationId xmlns:p14="http://schemas.microsoft.com/office/powerpoint/2010/main" val="425242011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3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310574"/>
            <a:ext cx="4278335" cy="584776"/>
          </a:xfrm>
          <a:prstGeom prst="rect">
            <a:avLst/>
          </a:prstGeom>
          <a:noFill/>
        </p:spPr>
        <p:txBody>
          <a:bodyPr wrap="none" rtlCol="0">
            <a:spAutoFit/>
          </a:bodyPr>
          <a:lstStyle/>
          <a:p>
            <a:r>
              <a:rPr lang="en-US" sz="3200" dirty="0">
                <a:solidFill>
                  <a:srgbClr val="FFFFFF"/>
                </a:solidFill>
                <a:latin typeface="Arial Black"/>
                <a:ea typeface="+mj-ea"/>
                <a:cs typeface="Arial Black"/>
              </a:rPr>
              <a:t> Network Protocol </a:t>
            </a:r>
            <a:endParaRPr lang="en-US" sz="3600" dirty="0">
              <a:solidFill>
                <a:srgbClr val="FFFFFF"/>
              </a:solidFill>
              <a:latin typeface="Arial Black"/>
              <a:cs typeface="Arial Black"/>
            </a:endParaRPr>
          </a:p>
        </p:txBody>
      </p:sp>
      <p:sp>
        <p:nvSpPr>
          <p:cNvPr id="8" name="TextBox 7"/>
          <p:cNvSpPr txBox="1"/>
          <p:nvPr/>
        </p:nvSpPr>
        <p:spPr>
          <a:xfrm>
            <a:off x="4191000" y="1352550"/>
            <a:ext cx="4419600" cy="3323987"/>
          </a:xfrm>
          <a:prstGeom prst="rect">
            <a:avLst/>
          </a:prstGeom>
          <a:noFill/>
        </p:spPr>
        <p:txBody>
          <a:bodyPr wrap="square" rtlCol="0">
            <a:spAutoFit/>
          </a:bodyPr>
          <a:lstStyle/>
          <a:p>
            <a:pPr marL="285750" indent="-285750">
              <a:buFont typeface="Arial" pitchFamily="34" charset="0"/>
              <a:buChar char="•"/>
            </a:pPr>
            <a:r>
              <a:rPr lang="en-US" sz="1400" dirty="0"/>
              <a:t>Clear Channel </a:t>
            </a:r>
            <a:r>
              <a:rPr lang="en-US" sz="1400" dirty="0" smtClean="0"/>
              <a:t>builds </a:t>
            </a:r>
            <a:r>
              <a:rPr lang="en-US" sz="1400" dirty="0"/>
              <a:t>and </a:t>
            </a:r>
            <a:r>
              <a:rPr lang="en-US" sz="1400" dirty="0" smtClean="0"/>
              <a:t>maintains </a:t>
            </a:r>
            <a:r>
              <a:rPr lang="en-US" sz="1400" dirty="0"/>
              <a:t>these units at </a:t>
            </a:r>
            <a:r>
              <a:rPr lang="en-US" sz="1400" b="1" u="sng" dirty="0">
                <a:latin typeface="Arial Black" pitchFamily="34" charset="0"/>
              </a:rPr>
              <a:t>no cost</a:t>
            </a:r>
            <a:r>
              <a:rPr lang="en-US" sz="1400" u="sng" dirty="0">
                <a:latin typeface="Arial Black" pitchFamily="34" charset="0"/>
              </a:rPr>
              <a:t> </a:t>
            </a:r>
            <a:r>
              <a:rPr lang="en-US" sz="1400" dirty="0"/>
              <a:t>to any municipality or other governmental agency. </a:t>
            </a:r>
            <a:endParaRPr lang="en-US" sz="1400" dirty="0" smtClean="0"/>
          </a:p>
          <a:p>
            <a:pPr marL="285750" indent="-285750">
              <a:lnSpc>
                <a:spcPct val="50000"/>
              </a:lnSpc>
              <a:buFont typeface="Arial" pitchFamily="34" charset="0"/>
              <a:buChar char="•"/>
            </a:pPr>
            <a:endParaRPr lang="en-US" sz="1400" dirty="0"/>
          </a:p>
          <a:p>
            <a:pPr marL="285750" indent="-285750">
              <a:buFont typeface="Arial" pitchFamily="34" charset="0"/>
              <a:buChar char="•"/>
            </a:pPr>
            <a:r>
              <a:rPr lang="en-US" sz="1400" dirty="0"/>
              <a:t>Clear Channel provides time on units for periodic preparedness messages. </a:t>
            </a:r>
            <a:endParaRPr lang="en-US" sz="1400" dirty="0" smtClean="0"/>
          </a:p>
          <a:p>
            <a:pPr marL="285750" indent="-285750">
              <a:lnSpc>
                <a:spcPct val="50000"/>
              </a:lnSpc>
              <a:buFont typeface="Arial" pitchFamily="34" charset="0"/>
              <a:buChar char="•"/>
            </a:pPr>
            <a:endParaRPr lang="en-US" sz="1400" dirty="0"/>
          </a:p>
          <a:p>
            <a:pPr marL="285750" indent="-285750">
              <a:buFont typeface="Arial" pitchFamily="34" charset="0"/>
              <a:buChar char="•"/>
            </a:pPr>
            <a:r>
              <a:rPr lang="en-US" sz="1400" dirty="0"/>
              <a:t>During a major emergency, messages </a:t>
            </a:r>
            <a:r>
              <a:rPr lang="en-US" sz="1400" dirty="0" smtClean="0"/>
              <a:t>are  </a:t>
            </a:r>
            <a:r>
              <a:rPr lang="en-US" sz="1400" dirty="0"/>
              <a:t>coordinated with </a:t>
            </a:r>
            <a:r>
              <a:rPr lang="en-US" sz="1400" dirty="0" smtClean="0"/>
              <a:t>the area </a:t>
            </a:r>
            <a:r>
              <a:rPr lang="en-US" sz="1400" dirty="0" smtClean="0">
                <a:latin typeface="Arial Black" pitchFamily="34" charset="0"/>
              </a:rPr>
              <a:t> </a:t>
            </a:r>
            <a:r>
              <a:rPr lang="en-US" sz="1400" u="sng" dirty="0" smtClean="0">
                <a:latin typeface="Arial Black" pitchFamily="34" charset="0"/>
              </a:rPr>
              <a:t>county emergency </a:t>
            </a:r>
            <a:r>
              <a:rPr lang="en-US" sz="1400" u="sng" dirty="0">
                <a:latin typeface="Arial Black" pitchFamily="34" charset="0"/>
              </a:rPr>
              <a:t>management </a:t>
            </a:r>
            <a:r>
              <a:rPr lang="en-US" sz="1400" u="sng" dirty="0" smtClean="0">
                <a:latin typeface="Arial Black" pitchFamily="34" charset="0"/>
              </a:rPr>
              <a:t>coordinator</a:t>
            </a:r>
            <a:r>
              <a:rPr lang="en-US" sz="1400" dirty="0" smtClean="0"/>
              <a:t>. </a:t>
            </a:r>
          </a:p>
          <a:p>
            <a:pPr>
              <a:lnSpc>
                <a:spcPct val="50000"/>
              </a:lnSpc>
            </a:pPr>
            <a:r>
              <a:rPr lang="en-US" sz="1400" dirty="0" smtClean="0"/>
              <a:t>  </a:t>
            </a:r>
            <a:endParaRPr lang="en-US" sz="1400" dirty="0"/>
          </a:p>
          <a:p>
            <a:pPr marL="285750" indent="-285750">
              <a:buFont typeface="Arial" pitchFamily="34" charset="0"/>
              <a:buChar char="•"/>
            </a:pPr>
            <a:r>
              <a:rPr lang="en-US" sz="1400" dirty="0"/>
              <a:t>Emergency management coordinators </a:t>
            </a:r>
            <a:r>
              <a:rPr lang="en-US" sz="1400" dirty="0" smtClean="0"/>
              <a:t>in four counties have </a:t>
            </a:r>
            <a:r>
              <a:rPr lang="en-US" sz="1400" dirty="0"/>
              <a:t>adopted the protocols for when and what is communicated during a regional crisis.  Local emergency messaging is </a:t>
            </a:r>
            <a:r>
              <a:rPr lang="en-US" sz="1400" dirty="0" smtClean="0"/>
              <a:t>coordinated </a:t>
            </a:r>
            <a:r>
              <a:rPr lang="en-US" sz="1400" dirty="0"/>
              <a:t>with counties and cities</a:t>
            </a:r>
            <a:r>
              <a:rPr lang="en-US" sz="1400" dirty="0" smtClean="0"/>
              <a:t>. </a:t>
            </a:r>
            <a:endParaRPr lang="en-US" sz="1400" dirty="0"/>
          </a:p>
        </p:txBody>
      </p:sp>
      <p:pic>
        <p:nvPicPr>
          <p:cNvPr id="6" name="Picture 5" descr="Orlando-FOAAalert"/>
          <p:cNvPicPr>
            <a:picLocks noChangeAspect="1" noChangeArrowheads="1"/>
          </p:cNvPicPr>
          <p:nvPr/>
        </p:nvPicPr>
        <p:blipFill>
          <a:blip r:embed="rId3" cstate="print"/>
          <a:srcRect/>
          <a:stretch>
            <a:fillRect/>
          </a:stretch>
        </p:blipFill>
        <p:spPr bwMode="auto">
          <a:xfrm>
            <a:off x="228600" y="1352550"/>
            <a:ext cx="3709776" cy="2879128"/>
          </a:xfrm>
          <a:prstGeom prst="rect">
            <a:avLst/>
          </a:prstGeom>
          <a:noFill/>
          <a:ln w="9525">
            <a:noFill/>
            <a:miter lim="800000"/>
            <a:headEnd/>
            <a:tailEnd/>
          </a:ln>
        </p:spPr>
      </p:pic>
    </p:spTree>
    <p:extLst>
      <p:ext uri="{BB962C8B-B14F-4D97-AF65-F5344CB8AC3E}">
        <p14:creationId xmlns:p14="http://schemas.microsoft.com/office/powerpoint/2010/main" val="180564794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439" y="976604"/>
            <a:ext cx="7962122" cy="3170099"/>
          </a:xfrm>
          <a:prstGeom prst="rect">
            <a:avLst/>
          </a:prstGeom>
          <a:noFill/>
        </p:spPr>
        <p:txBody>
          <a:bodyPr wrap="square" rtlCol="0">
            <a:spAutoFit/>
          </a:bodyPr>
          <a:lstStyle/>
          <a:p>
            <a:r>
              <a:rPr lang="en-US" sz="2000" dirty="0" smtClean="0"/>
              <a:t>Level 1 – Hazardous and dangerous conditions exist and are direct</a:t>
            </a:r>
          </a:p>
          <a:p>
            <a:r>
              <a:rPr lang="en-US" sz="2000" dirty="0"/>
              <a:t> </a:t>
            </a:r>
            <a:r>
              <a:rPr lang="en-US" sz="2000" dirty="0" smtClean="0"/>
              <a:t>              threat to life/property. </a:t>
            </a:r>
            <a:r>
              <a:rPr lang="en-US" sz="2000" dirty="0" smtClean="0">
                <a:solidFill>
                  <a:srgbClr val="FF0000"/>
                </a:solidFill>
              </a:rPr>
              <a:t>Pre-emption of advertising rotation. </a:t>
            </a:r>
          </a:p>
          <a:p>
            <a:r>
              <a:rPr lang="en-US" sz="2000" dirty="0" smtClean="0"/>
              <a:t> </a:t>
            </a:r>
          </a:p>
          <a:p>
            <a:r>
              <a:rPr lang="en-US" sz="2000" dirty="0" smtClean="0"/>
              <a:t>Level 2 – Hazardous or dangerous conditions exist or and are</a:t>
            </a:r>
          </a:p>
          <a:p>
            <a:r>
              <a:rPr lang="en-US" sz="2000" dirty="0"/>
              <a:t> </a:t>
            </a:r>
            <a:r>
              <a:rPr lang="en-US" sz="2000" dirty="0" smtClean="0"/>
              <a:t>               imminent and pose a significant threat to life/property. </a:t>
            </a:r>
          </a:p>
          <a:p>
            <a:r>
              <a:rPr lang="en-US" sz="2000" dirty="0"/>
              <a:t> </a:t>
            </a:r>
            <a:r>
              <a:rPr lang="en-US" sz="2000" dirty="0" smtClean="0"/>
              <a:t>               </a:t>
            </a:r>
            <a:r>
              <a:rPr lang="en-US" sz="2000" dirty="0" smtClean="0">
                <a:solidFill>
                  <a:srgbClr val="FF0000"/>
                </a:solidFill>
              </a:rPr>
              <a:t>Insert emergency messages into rotation. </a:t>
            </a:r>
          </a:p>
          <a:p>
            <a:r>
              <a:rPr lang="en-US" sz="2000" dirty="0" smtClean="0"/>
              <a:t> </a:t>
            </a:r>
          </a:p>
          <a:p>
            <a:r>
              <a:rPr lang="en-US" sz="2000" dirty="0" smtClean="0"/>
              <a:t>Level 3 – Hazardous conditions exist and may pose an imminent </a:t>
            </a:r>
          </a:p>
          <a:p>
            <a:r>
              <a:rPr lang="en-US" sz="2000" dirty="0"/>
              <a:t> </a:t>
            </a:r>
            <a:r>
              <a:rPr lang="en-US" sz="2000" dirty="0" smtClean="0"/>
              <a:t>               threat to life/property. </a:t>
            </a:r>
            <a:r>
              <a:rPr lang="en-US" sz="2000" dirty="0" smtClean="0">
                <a:solidFill>
                  <a:srgbClr val="FF0000"/>
                </a:solidFill>
              </a:rPr>
              <a:t>Insert emergency messages into</a:t>
            </a:r>
          </a:p>
          <a:p>
            <a:r>
              <a:rPr lang="en-US" sz="2000" dirty="0">
                <a:solidFill>
                  <a:srgbClr val="FF0000"/>
                </a:solidFill>
              </a:rPr>
              <a:t> </a:t>
            </a:r>
            <a:r>
              <a:rPr lang="en-US" sz="2000" dirty="0" smtClean="0">
                <a:solidFill>
                  <a:srgbClr val="FF0000"/>
                </a:solidFill>
              </a:rPr>
              <a:t>               rotation as space allows.   </a:t>
            </a:r>
            <a:endParaRPr lang="en-US" sz="2000" dirty="0">
              <a:solidFill>
                <a:srgbClr val="FF0000"/>
              </a:solidFill>
            </a:endParaRPr>
          </a:p>
        </p:txBody>
      </p:sp>
      <p:sp>
        <p:nvSpPr>
          <p:cNvPr id="5" name="Rectangle 4"/>
          <p:cNvSpPr/>
          <p:nvPr/>
        </p:nvSpPr>
        <p:spPr>
          <a:xfrm>
            <a:off x="0" y="81836"/>
            <a:ext cx="8763000" cy="776579"/>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t>Emergency Network Protocol</a:t>
            </a:r>
          </a:p>
        </p:txBody>
      </p:sp>
    </p:spTree>
    <p:extLst>
      <p:ext uri="{BB962C8B-B14F-4D97-AF65-F5344CB8AC3E}">
        <p14:creationId xmlns:p14="http://schemas.microsoft.com/office/powerpoint/2010/main" val="382189754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97" y="933060"/>
            <a:ext cx="7962122"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Area Emergency Coordinator will provide timing and content of messaging. </a:t>
            </a:r>
          </a:p>
          <a:p>
            <a:pPr marL="342900" indent="-342900">
              <a:buFont typeface="Arial" panose="020B0604020202020204" pitchFamily="34" charset="0"/>
              <a:buChar char="•"/>
            </a:pPr>
            <a:r>
              <a:rPr lang="en-US" sz="2000" dirty="0" smtClean="0"/>
              <a:t>Emergency  Coordinator determine geographic location messages or those of a regional basis. </a:t>
            </a:r>
          </a:p>
          <a:p>
            <a:pPr marL="342900" indent="-342900">
              <a:buFont typeface="Arial" panose="020B0604020202020204" pitchFamily="34" charset="0"/>
              <a:buChar char="•"/>
            </a:pPr>
            <a:r>
              <a:rPr lang="en-US" sz="2000" dirty="0" smtClean="0"/>
              <a:t>Clear Channel Outdoor will provide messages in specific locations or throughout the network.  </a:t>
            </a:r>
          </a:p>
          <a:p>
            <a:pPr marL="342900" indent="-342900">
              <a:buFont typeface="Arial" panose="020B0604020202020204" pitchFamily="34" charset="0"/>
              <a:buChar char="•"/>
            </a:pPr>
            <a:r>
              <a:rPr lang="en-US" sz="2000" dirty="0" smtClean="0"/>
              <a:t>Clear Channel will place the message into the proper template and return to the Emergency Coordinator to proof.  </a:t>
            </a:r>
          </a:p>
          <a:p>
            <a:pPr marL="342900" indent="-342900">
              <a:buFont typeface="Arial" panose="020B0604020202020204" pitchFamily="34" charset="0"/>
              <a:buChar char="•"/>
            </a:pPr>
            <a:r>
              <a:rPr lang="en-US" sz="2000" dirty="0" smtClean="0"/>
              <a:t>Once approved, message will be posted on the network or appropriate units.  </a:t>
            </a:r>
          </a:p>
          <a:p>
            <a:pPr marL="342900" indent="-342900">
              <a:buFont typeface="Arial" panose="020B0604020202020204" pitchFamily="34" charset="0"/>
              <a:buChar char="•"/>
            </a:pPr>
            <a:r>
              <a:rPr lang="en-US" sz="2000" dirty="0" smtClean="0"/>
              <a:t>Local City request will follow these same protocols.   </a:t>
            </a:r>
            <a:endParaRPr lang="en-US" sz="2000" dirty="0"/>
          </a:p>
        </p:txBody>
      </p:sp>
      <p:sp>
        <p:nvSpPr>
          <p:cNvPr id="5" name="Rectangle 4"/>
          <p:cNvSpPr/>
          <p:nvPr/>
        </p:nvSpPr>
        <p:spPr>
          <a:xfrm>
            <a:off x="0" y="-129658"/>
            <a:ext cx="8763000" cy="776579"/>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t>Activation Requests </a:t>
            </a:r>
            <a:endParaRPr lang="en-US" sz="2000" b="1" dirty="0"/>
          </a:p>
        </p:txBody>
      </p:sp>
    </p:spTree>
    <p:extLst>
      <p:ext uri="{BB962C8B-B14F-4D97-AF65-F5344CB8AC3E}">
        <p14:creationId xmlns:p14="http://schemas.microsoft.com/office/powerpoint/2010/main" val="379324314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3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310574"/>
            <a:ext cx="4890682" cy="584776"/>
          </a:xfrm>
          <a:prstGeom prst="rect">
            <a:avLst/>
          </a:prstGeom>
          <a:noFill/>
        </p:spPr>
        <p:txBody>
          <a:bodyPr wrap="none" rtlCol="0">
            <a:spAutoFit/>
          </a:bodyPr>
          <a:lstStyle/>
          <a:p>
            <a:r>
              <a:rPr lang="en-US" sz="3200" dirty="0" smtClean="0">
                <a:solidFill>
                  <a:srgbClr val="FFFFFF"/>
                </a:solidFill>
                <a:latin typeface="Arial Black"/>
                <a:ea typeface="+mj-ea"/>
                <a:cs typeface="Arial Black"/>
              </a:rPr>
              <a:t>Emergency Network </a:t>
            </a:r>
            <a:endParaRPr lang="en-US" sz="3600" dirty="0">
              <a:solidFill>
                <a:srgbClr val="FFFFFF"/>
              </a:solidFill>
              <a:latin typeface="Arial Black"/>
              <a:cs typeface="Arial Black"/>
            </a:endParaRPr>
          </a:p>
        </p:txBody>
      </p:sp>
      <p:pic>
        <p:nvPicPr>
          <p:cNvPr id="7" name="Picture 6" descr="Digital Spec Board.png"/>
          <p:cNvPicPr>
            <a:picLocks noChangeAspect="1"/>
          </p:cNvPicPr>
          <p:nvPr/>
        </p:nvPicPr>
        <p:blipFill>
          <a:blip r:embed="rId3"/>
          <a:stretch>
            <a:fillRect/>
          </a:stretch>
        </p:blipFill>
        <p:spPr>
          <a:xfrm>
            <a:off x="1371600" y="503944"/>
            <a:ext cx="6172200" cy="4114800"/>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2133600" y="1428750"/>
            <a:ext cx="5029200" cy="1290196"/>
          </a:xfrm>
          <a:prstGeom prst="rect">
            <a:avLst/>
          </a:prstGeom>
        </p:spPr>
      </p:pic>
    </p:spTree>
    <p:extLst>
      <p:ext uri="{BB962C8B-B14F-4D97-AF65-F5344CB8AC3E}">
        <p14:creationId xmlns:p14="http://schemas.microsoft.com/office/powerpoint/2010/main" val="303335092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0" y="0"/>
            <a:ext cx="2290310" cy="5143500"/>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p>
        </p:txBody>
      </p:sp>
      <p:sp>
        <p:nvSpPr>
          <p:cNvPr id="59" name="Text Box 18"/>
          <p:cNvSpPr txBox="1">
            <a:spLocks noChangeArrowheads="1"/>
          </p:cNvSpPr>
          <p:nvPr/>
        </p:nvSpPr>
        <p:spPr bwMode="auto">
          <a:xfrm>
            <a:off x="74764" y="606484"/>
            <a:ext cx="2149333" cy="2603790"/>
          </a:xfrm>
          <a:prstGeom prst="rect">
            <a:avLst/>
          </a:prstGeom>
          <a:noFill/>
          <a:ln w="9525">
            <a:noFill/>
            <a:miter lim="800000"/>
            <a:headEnd/>
            <a:tailEnd/>
          </a:ln>
        </p:spPr>
        <p:txBody>
          <a:bodyPr wrap="square">
            <a:spAutoFit/>
          </a:bodyPr>
          <a:lstStyle/>
          <a:p>
            <a:pPr>
              <a:lnSpc>
                <a:spcPct val="90000"/>
              </a:lnSpc>
              <a:spcBef>
                <a:spcPct val="50000"/>
              </a:spcBef>
              <a:defRPr/>
            </a:pPr>
            <a:r>
              <a:rPr lang="en-US" sz="1050" dirty="0">
                <a:solidFill>
                  <a:schemeClr val="bg1"/>
                </a:solidFill>
                <a:latin typeface="Arial Black" pitchFamily="34" charset="0"/>
              </a:rPr>
              <a:t>Houston Digital </a:t>
            </a:r>
            <a:r>
              <a:rPr lang="en-US" sz="1050" dirty="0" smtClean="0">
                <a:solidFill>
                  <a:schemeClr val="bg1"/>
                </a:solidFill>
                <a:latin typeface="Arial Black" pitchFamily="34" charset="0"/>
              </a:rPr>
              <a:t>Locations</a:t>
            </a:r>
            <a:endParaRPr lang="en-US" sz="1050" dirty="0">
              <a:solidFill>
                <a:schemeClr val="bg1"/>
              </a:solidFill>
              <a:latin typeface="Arial Black" pitchFamily="34" charset="0"/>
            </a:endParaRPr>
          </a:p>
          <a:p>
            <a:pPr marL="257175" indent="-257175">
              <a:spcBef>
                <a:spcPct val="50000"/>
              </a:spcBef>
              <a:buFont typeface="Arial" pitchFamily="34" charset="0"/>
              <a:buChar char="•"/>
              <a:defRPr/>
            </a:pPr>
            <a:r>
              <a:rPr lang="en-US" sz="750" dirty="0">
                <a:solidFill>
                  <a:schemeClr val="bg1"/>
                </a:solidFill>
              </a:rPr>
              <a:t>Hwy 59 @ FM 1960:  #1023/#1024</a:t>
            </a:r>
          </a:p>
          <a:p>
            <a:pPr marL="257175" indent="-257175">
              <a:spcBef>
                <a:spcPct val="50000"/>
              </a:spcBef>
              <a:buFont typeface="Arial" pitchFamily="34" charset="0"/>
              <a:buChar char="•"/>
              <a:defRPr/>
            </a:pPr>
            <a:r>
              <a:rPr lang="en-US" sz="750" dirty="0">
                <a:solidFill>
                  <a:schemeClr val="bg1"/>
                </a:solidFill>
              </a:rPr>
              <a:t>I-45 @ Loop 336:  #9935/#9936</a:t>
            </a:r>
          </a:p>
          <a:p>
            <a:pPr marL="257175" indent="-257175">
              <a:spcBef>
                <a:spcPct val="50000"/>
              </a:spcBef>
              <a:buFont typeface="Arial" pitchFamily="34" charset="0"/>
              <a:buChar char="•"/>
              <a:defRPr/>
            </a:pPr>
            <a:r>
              <a:rPr lang="en-US" sz="750" dirty="0">
                <a:solidFill>
                  <a:schemeClr val="bg1"/>
                </a:solidFill>
              </a:rPr>
              <a:t>I-45 @ Calder:  #1120/#9502     </a:t>
            </a:r>
            <a:endParaRPr lang="en-US" sz="750" i="1" dirty="0">
              <a:solidFill>
                <a:schemeClr val="bg1"/>
              </a:solidFill>
            </a:endParaRPr>
          </a:p>
          <a:p>
            <a:pPr marL="257175" indent="-257175">
              <a:spcBef>
                <a:spcPct val="50000"/>
              </a:spcBef>
              <a:buFont typeface="Arial" pitchFamily="34" charset="0"/>
              <a:buChar char="•"/>
              <a:defRPr/>
            </a:pPr>
            <a:r>
              <a:rPr lang="en-US" sz="750" dirty="0">
                <a:solidFill>
                  <a:schemeClr val="bg1"/>
                </a:solidFill>
              </a:rPr>
              <a:t>Hwy 225 @ Red Bluff:  #7030      </a:t>
            </a:r>
            <a:endParaRPr lang="en-US" sz="750" i="1" dirty="0">
              <a:solidFill>
                <a:schemeClr val="bg1"/>
              </a:solidFill>
            </a:endParaRPr>
          </a:p>
          <a:p>
            <a:pPr marL="257175" indent="-257175">
              <a:spcBef>
                <a:spcPct val="50000"/>
              </a:spcBef>
              <a:buFont typeface="Arial" pitchFamily="34" charset="0"/>
              <a:buChar char="•"/>
              <a:defRPr/>
            </a:pPr>
            <a:r>
              <a:rPr lang="en-US" sz="750" dirty="0">
                <a:solidFill>
                  <a:schemeClr val="bg1"/>
                </a:solidFill>
              </a:rPr>
              <a:t>Hwy 225 @ Spooner:  #9133</a:t>
            </a:r>
          </a:p>
          <a:p>
            <a:pPr marL="257175" indent="-257175">
              <a:spcBef>
                <a:spcPct val="50000"/>
              </a:spcBef>
              <a:buFont typeface="Arial" pitchFamily="34" charset="0"/>
              <a:buChar char="•"/>
              <a:defRPr/>
            </a:pPr>
            <a:r>
              <a:rPr lang="en-US" sz="750" dirty="0">
                <a:solidFill>
                  <a:schemeClr val="bg1"/>
                </a:solidFill>
              </a:rPr>
              <a:t>East Belt @ Pasadena Blvd.: #7283/#7284</a:t>
            </a:r>
          </a:p>
          <a:p>
            <a:pPr marL="257175" indent="-257175">
              <a:spcBef>
                <a:spcPct val="50000"/>
              </a:spcBef>
              <a:buFont typeface="Arial" pitchFamily="34" charset="0"/>
              <a:buChar char="•"/>
              <a:defRPr/>
            </a:pPr>
            <a:r>
              <a:rPr lang="en-US" sz="750" dirty="0">
                <a:solidFill>
                  <a:schemeClr val="bg1"/>
                </a:solidFill>
              </a:rPr>
              <a:t>Hwy 6 @ FM 521: #6485/#6486   </a:t>
            </a:r>
          </a:p>
          <a:p>
            <a:pPr marL="257175" indent="-257175">
              <a:spcBef>
                <a:spcPct val="50000"/>
              </a:spcBef>
              <a:buFont typeface="Arial" pitchFamily="34" charset="0"/>
              <a:buChar char="•"/>
              <a:defRPr/>
            </a:pPr>
            <a:r>
              <a:rPr lang="en-US" sz="750" dirty="0">
                <a:solidFill>
                  <a:schemeClr val="bg1"/>
                </a:solidFill>
              </a:rPr>
              <a:t>I-45 @ Magnolia: #1137/#9524 </a:t>
            </a:r>
          </a:p>
          <a:p>
            <a:pPr marL="257175" indent="-257175">
              <a:spcBef>
                <a:spcPct val="50000"/>
              </a:spcBef>
              <a:buFont typeface="Arial" pitchFamily="34" charset="0"/>
              <a:buChar char="•"/>
              <a:defRPr/>
            </a:pPr>
            <a:r>
              <a:rPr lang="en-US" sz="750" dirty="0">
                <a:solidFill>
                  <a:schemeClr val="bg1"/>
                </a:solidFill>
              </a:rPr>
              <a:t>I-10 @ FM 1458: #8119/#8120 </a:t>
            </a:r>
          </a:p>
          <a:p>
            <a:pPr marL="257175" indent="-257175">
              <a:spcBef>
                <a:spcPct val="50000"/>
              </a:spcBef>
              <a:buFont typeface="Arial" pitchFamily="34" charset="0"/>
              <a:buChar char="•"/>
              <a:defRPr/>
            </a:pPr>
            <a:r>
              <a:rPr lang="en-US" sz="750" dirty="0">
                <a:solidFill>
                  <a:schemeClr val="bg1"/>
                </a:solidFill>
              </a:rPr>
              <a:t>I-10 @ Oates:  #8169/#8170</a:t>
            </a:r>
          </a:p>
          <a:p>
            <a:pPr marL="257175" indent="-257175">
              <a:spcBef>
                <a:spcPct val="50000"/>
              </a:spcBef>
              <a:buFont typeface="Arial" pitchFamily="34" charset="0"/>
              <a:buChar char="•"/>
              <a:defRPr/>
            </a:pPr>
            <a:r>
              <a:rPr lang="en-US" sz="750" dirty="0">
                <a:solidFill>
                  <a:schemeClr val="bg1"/>
                </a:solidFill>
              </a:rPr>
              <a:t>Hwy 146 @ Bel:  #8173/8174 </a:t>
            </a:r>
            <a:endParaRPr lang="en-US" sz="750" dirty="0" smtClean="0">
              <a:solidFill>
                <a:schemeClr val="bg1"/>
              </a:solidFill>
            </a:endParaRPr>
          </a:p>
          <a:p>
            <a:pPr marL="257175" indent="-257175">
              <a:spcBef>
                <a:spcPct val="50000"/>
              </a:spcBef>
              <a:buFont typeface="Arial" pitchFamily="34" charset="0"/>
              <a:buChar char="•"/>
              <a:defRPr/>
            </a:pPr>
            <a:r>
              <a:rPr lang="en-US" sz="750" i="1" dirty="0" smtClean="0">
                <a:solidFill>
                  <a:schemeClr val="bg1"/>
                </a:solidFill>
              </a:rPr>
              <a:t>Baytown Building Soon</a:t>
            </a:r>
          </a:p>
          <a:p>
            <a:pPr marL="257175" indent="-257175">
              <a:spcBef>
                <a:spcPct val="50000"/>
              </a:spcBef>
              <a:buFont typeface="Arial" pitchFamily="34" charset="0"/>
              <a:buChar char="•"/>
              <a:defRPr/>
            </a:pPr>
            <a:r>
              <a:rPr lang="en-US" sz="750" i="1" dirty="0" smtClean="0">
                <a:solidFill>
                  <a:schemeClr val="bg1"/>
                </a:solidFill>
              </a:rPr>
              <a:t>Rosenberg Building Soon</a:t>
            </a:r>
            <a:endParaRPr lang="en-US" sz="750" i="1" dirty="0">
              <a:solidFill>
                <a:schemeClr val="bg1"/>
              </a:solidFill>
            </a:endParaRPr>
          </a:p>
        </p:txBody>
      </p:sp>
      <p:pic>
        <p:nvPicPr>
          <p:cNvPr id="57" name="Picture 1"/>
          <p:cNvPicPr>
            <a:picLocks noChangeAspect="1"/>
          </p:cNvPicPr>
          <p:nvPr/>
        </p:nvPicPr>
        <p:blipFill>
          <a:blip r:embed="rId2" cstate="print">
            <a:extLst>
              <a:ext uri="{28A0092B-C50C-407E-A947-70E740481C1C}">
                <a14:useLocalDpi xmlns:a14="http://schemas.microsoft.com/office/drawing/2010/main" val="0"/>
              </a:ext>
            </a:extLst>
          </a:blip>
          <a:srcRect l="3195" t="4652" r="3098" b="6030"/>
          <a:stretch>
            <a:fillRect/>
          </a:stretch>
        </p:blipFill>
        <p:spPr bwMode="auto">
          <a:xfrm>
            <a:off x="229031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5919733" y="157150"/>
            <a:ext cx="631031" cy="253916"/>
          </a:xfrm>
          <a:prstGeom prst="rect">
            <a:avLst/>
          </a:prstGeom>
          <a:solidFill>
            <a:schemeClr val="bg2"/>
          </a:solidFill>
        </p:spPr>
        <p:txBody>
          <a:bodyPr>
            <a:spAutoFit/>
          </a:bodyPr>
          <a:lstStyle/>
          <a:p>
            <a:pPr algn="ctr">
              <a:defRPr/>
            </a:pPr>
            <a:r>
              <a:rPr lang="en-US" sz="1050" dirty="0">
                <a:solidFill>
                  <a:schemeClr val="bg1"/>
                </a:solidFill>
                <a:latin typeface="Arial Black" pitchFamily="34" charset="0"/>
              </a:rPr>
              <a:t>#9935</a:t>
            </a:r>
          </a:p>
        </p:txBody>
      </p:sp>
      <p:sp>
        <p:nvSpPr>
          <p:cNvPr id="61" name="TextBox 60"/>
          <p:cNvSpPr txBox="1"/>
          <p:nvPr/>
        </p:nvSpPr>
        <p:spPr>
          <a:xfrm>
            <a:off x="6459879" y="4110693"/>
            <a:ext cx="630865"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#1120</a:t>
            </a:r>
          </a:p>
        </p:txBody>
      </p:sp>
      <p:sp>
        <p:nvSpPr>
          <p:cNvPr id="62" name="TextBox 61"/>
          <p:cNvSpPr txBox="1"/>
          <p:nvPr/>
        </p:nvSpPr>
        <p:spPr>
          <a:xfrm>
            <a:off x="6468152" y="4376896"/>
            <a:ext cx="627767"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#9502</a:t>
            </a:r>
          </a:p>
        </p:txBody>
      </p:sp>
      <p:pic>
        <p:nvPicPr>
          <p:cNvPr id="63"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538" y="265506"/>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579" y="4339829"/>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194" y="4243388"/>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7315" y="2977754"/>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1114" y="3073004"/>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p:nvPr/>
        </p:nvSpPr>
        <p:spPr>
          <a:xfrm>
            <a:off x="6898282" y="2837588"/>
            <a:ext cx="686594"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#7030</a:t>
            </a:r>
          </a:p>
        </p:txBody>
      </p:sp>
      <p:sp>
        <p:nvSpPr>
          <p:cNvPr id="69" name="TextBox 68"/>
          <p:cNvSpPr txBox="1"/>
          <p:nvPr/>
        </p:nvSpPr>
        <p:spPr>
          <a:xfrm>
            <a:off x="5948243" y="3173257"/>
            <a:ext cx="643962"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#9133</a:t>
            </a:r>
          </a:p>
        </p:txBody>
      </p:sp>
      <p:sp>
        <p:nvSpPr>
          <p:cNvPr id="104" name="TextBox 103"/>
          <p:cNvSpPr txBox="1"/>
          <p:nvPr/>
        </p:nvSpPr>
        <p:spPr bwMode="auto">
          <a:xfrm>
            <a:off x="6624637" y="1402714"/>
            <a:ext cx="707970"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#1023</a:t>
            </a:r>
          </a:p>
        </p:txBody>
      </p:sp>
      <p:pic>
        <p:nvPicPr>
          <p:cNvPr id="10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6523" y="1618517"/>
            <a:ext cx="286824" cy="13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292230" y="1549926"/>
            <a:ext cx="286824" cy="13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106"/>
          <p:cNvSpPr txBox="1"/>
          <p:nvPr/>
        </p:nvSpPr>
        <p:spPr bwMode="auto">
          <a:xfrm>
            <a:off x="6624637" y="1672995"/>
            <a:ext cx="707970"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#1024</a:t>
            </a:r>
          </a:p>
        </p:txBody>
      </p:sp>
      <p:pic>
        <p:nvPicPr>
          <p:cNvPr id="71"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3826" y="4015979"/>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8342" y="3981450"/>
            <a:ext cx="130969"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p:cNvSpPr txBox="1"/>
          <p:nvPr/>
        </p:nvSpPr>
        <p:spPr>
          <a:xfrm>
            <a:off x="5023056" y="3713580"/>
            <a:ext cx="673749"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#6485</a:t>
            </a:r>
          </a:p>
        </p:txBody>
      </p:sp>
      <p:sp>
        <p:nvSpPr>
          <p:cNvPr id="74" name="TextBox 73"/>
          <p:cNvSpPr txBox="1"/>
          <p:nvPr/>
        </p:nvSpPr>
        <p:spPr>
          <a:xfrm>
            <a:off x="5723817" y="3745706"/>
            <a:ext cx="655099"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#6486</a:t>
            </a:r>
          </a:p>
        </p:txBody>
      </p:sp>
      <p:sp>
        <p:nvSpPr>
          <p:cNvPr id="100" name="TextBox 99"/>
          <p:cNvSpPr txBox="1"/>
          <p:nvPr/>
        </p:nvSpPr>
        <p:spPr bwMode="auto">
          <a:xfrm>
            <a:off x="7127019" y="3102518"/>
            <a:ext cx="644134"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#7283</a:t>
            </a:r>
          </a:p>
        </p:txBody>
      </p:sp>
      <p:pic>
        <p:nvPicPr>
          <p:cNvPr id="101"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7308" y="3305629"/>
            <a:ext cx="253436"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51186" y="3240877"/>
            <a:ext cx="253436"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p:cNvSpPr txBox="1"/>
          <p:nvPr/>
        </p:nvSpPr>
        <p:spPr bwMode="auto">
          <a:xfrm>
            <a:off x="7121007" y="3372088"/>
            <a:ext cx="628394"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#7284</a:t>
            </a:r>
          </a:p>
        </p:txBody>
      </p:sp>
      <p:sp>
        <p:nvSpPr>
          <p:cNvPr id="76" name="TextBox 75"/>
          <p:cNvSpPr txBox="1"/>
          <p:nvPr/>
        </p:nvSpPr>
        <p:spPr>
          <a:xfrm>
            <a:off x="7868389" y="4532998"/>
            <a:ext cx="664368"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#9524</a:t>
            </a:r>
          </a:p>
        </p:txBody>
      </p:sp>
      <p:sp>
        <p:nvSpPr>
          <p:cNvPr id="77" name="TextBox 76"/>
          <p:cNvSpPr txBox="1"/>
          <p:nvPr/>
        </p:nvSpPr>
        <p:spPr>
          <a:xfrm>
            <a:off x="7948160" y="4801904"/>
            <a:ext cx="646607"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#1137</a:t>
            </a:r>
          </a:p>
        </p:txBody>
      </p:sp>
      <p:pic>
        <p:nvPicPr>
          <p:cNvPr id="78" name="Picture 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982" y="4837510"/>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3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976" y="4772025"/>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5617" y="2649141"/>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9911" y="2649141"/>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81"/>
          <p:cNvSpPr txBox="1"/>
          <p:nvPr/>
        </p:nvSpPr>
        <p:spPr>
          <a:xfrm>
            <a:off x="2347644" y="2915259"/>
            <a:ext cx="645915"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#8120</a:t>
            </a:r>
          </a:p>
        </p:txBody>
      </p:sp>
      <p:sp>
        <p:nvSpPr>
          <p:cNvPr id="83" name="TextBox 82"/>
          <p:cNvSpPr txBox="1"/>
          <p:nvPr/>
        </p:nvSpPr>
        <p:spPr>
          <a:xfrm>
            <a:off x="3012239" y="2908964"/>
            <a:ext cx="655962"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#8119</a:t>
            </a:r>
          </a:p>
        </p:txBody>
      </p:sp>
      <p:sp>
        <p:nvSpPr>
          <p:cNvPr id="84" name="TextBox 83"/>
          <p:cNvSpPr txBox="1"/>
          <p:nvPr/>
        </p:nvSpPr>
        <p:spPr>
          <a:xfrm>
            <a:off x="5926079" y="423335"/>
            <a:ext cx="631031" cy="253916"/>
          </a:xfrm>
          <a:prstGeom prst="rect">
            <a:avLst/>
          </a:prstGeom>
          <a:solidFill>
            <a:schemeClr val="bg2"/>
          </a:solidFill>
        </p:spPr>
        <p:txBody>
          <a:bodyPr>
            <a:spAutoFit/>
          </a:bodyPr>
          <a:lstStyle/>
          <a:p>
            <a:pPr algn="ctr">
              <a:defRPr/>
            </a:pPr>
            <a:r>
              <a:rPr lang="en-US" sz="1050" dirty="0">
                <a:solidFill>
                  <a:schemeClr val="bg1"/>
                </a:solidFill>
                <a:latin typeface="Arial Black" pitchFamily="34" charset="0"/>
              </a:rPr>
              <a:t>#9936</a:t>
            </a:r>
          </a:p>
        </p:txBody>
      </p:sp>
      <p:pic>
        <p:nvPicPr>
          <p:cNvPr id="8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826" y="363317"/>
            <a:ext cx="253098" cy="13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0243" y="2698977"/>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536" y="2698977"/>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87"/>
          <p:cNvSpPr txBox="1"/>
          <p:nvPr/>
        </p:nvSpPr>
        <p:spPr>
          <a:xfrm>
            <a:off x="5987540" y="2452465"/>
            <a:ext cx="633671"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#8170</a:t>
            </a:r>
          </a:p>
        </p:txBody>
      </p:sp>
      <p:sp>
        <p:nvSpPr>
          <p:cNvPr id="89" name="TextBox 88"/>
          <p:cNvSpPr txBox="1"/>
          <p:nvPr/>
        </p:nvSpPr>
        <p:spPr>
          <a:xfrm>
            <a:off x="6638567" y="2454181"/>
            <a:ext cx="655470"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#8169</a:t>
            </a:r>
          </a:p>
        </p:txBody>
      </p:sp>
      <p:pic>
        <p:nvPicPr>
          <p:cNvPr id="90"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552" y="3933230"/>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1976" y="4020741"/>
            <a:ext cx="252413"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91"/>
          <p:cNvSpPr txBox="1"/>
          <p:nvPr/>
        </p:nvSpPr>
        <p:spPr bwMode="auto">
          <a:xfrm>
            <a:off x="7771152" y="4007849"/>
            <a:ext cx="649091"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#8174</a:t>
            </a:r>
          </a:p>
        </p:txBody>
      </p:sp>
      <p:sp>
        <p:nvSpPr>
          <p:cNvPr id="93" name="TextBox 92"/>
          <p:cNvSpPr txBox="1"/>
          <p:nvPr/>
        </p:nvSpPr>
        <p:spPr bwMode="auto">
          <a:xfrm>
            <a:off x="7746673" y="3739486"/>
            <a:ext cx="652700" cy="253916"/>
          </a:xfrm>
          <a:prstGeom prst="rect">
            <a:avLst/>
          </a:prstGeom>
          <a:solidFill>
            <a:schemeClr val="bg2"/>
          </a:solidFill>
        </p:spPr>
        <p:txBody>
          <a:bodyPr wrap="square">
            <a:spAutoFit/>
          </a:bodyPr>
          <a:lstStyle/>
          <a:p>
            <a:pPr algn="ctr">
              <a:defRPr/>
            </a:pPr>
            <a:r>
              <a:rPr lang="en-US" sz="1050" dirty="0">
                <a:solidFill>
                  <a:schemeClr val="bg1"/>
                </a:solidFill>
                <a:latin typeface="Arial Black" pitchFamily="34" charset="0"/>
              </a:rPr>
              <a:t>#8173</a:t>
            </a:r>
          </a:p>
        </p:txBody>
      </p:sp>
      <p:pic>
        <p:nvPicPr>
          <p:cNvPr id="94"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8154" y="2590205"/>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2447" y="2590205"/>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Box 95"/>
          <p:cNvSpPr txBox="1"/>
          <p:nvPr/>
        </p:nvSpPr>
        <p:spPr>
          <a:xfrm>
            <a:off x="7704402" y="2579423"/>
            <a:ext cx="1230155" cy="253916"/>
          </a:xfrm>
          <a:prstGeom prst="rect">
            <a:avLst/>
          </a:prstGeom>
          <a:solidFill>
            <a:srgbClr val="FFFF00"/>
          </a:solidFill>
          <a:ln>
            <a:solidFill>
              <a:schemeClr val="tx2"/>
            </a:solidFill>
          </a:ln>
        </p:spPr>
        <p:txBody>
          <a:bodyPr wrap="square">
            <a:spAutoFit/>
          </a:bodyPr>
          <a:lstStyle/>
          <a:p>
            <a:pPr algn="ctr">
              <a:defRPr/>
            </a:pPr>
            <a:r>
              <a:rPr lang="en-US" sz="1050" dirty="0">
                <a:solidFill>
                  <a:schemeClr val="tx2"/>
                </a:solidFill>
                <a:latin typeface="Arial Black" pitchFamily="34" charset="0"/>
              </a:rPr>
              <a:t>Building </a:t>
            </a:r>
            <a:r>
              <a:rPr lang="en-US" sz="1050" dirty="0" smtClean="0">
                <a:solidFill>
                  <a:schemeClr val="tx2"/>
                </a:solidFill>
                <a:latin typeface="Arial Black" pitchFamily="34" charset="0"/>
              </a:rPr>
              <a:t>Soon</a:t>
            </a:r>
            <a:endParaRPr lang="en-US" sz="1050" dirty="0">
              <a:solidFill>
                <a:schemeClr val="tx2"/>
              </a:solidFill>
              <a:latin typeface="Arial Black" pitchFamily="34" charset="0"/>
            </a:endParaRPr>
          </a:p>
        </p:txBody>
      </p:sp>
      <p:pic>
        <p:nvPicPr>
          <p:cNvPr id="97"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9180" y="3919506"/>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3474" y="3919506"/>
            <a:ext cx="1309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98"/>
          <p:cNvSpPr txBox="1"/>
          <p:nvPr/>
        </p:nvSpPr>
        <p:spPr>
          <a:xfrm>
            <a:off x="3534514" y="4193381"/>
            <a:ext cx="1230155" cy="253916"/>
          </a:xfrm>
          <a:prstGeom prst="rect">
            <a:avLst/>
          </a:prstGeom>
          <a:solidFill>
            <a:srgbClr val="FFFF00"/>
          </a:solidFill>
          <a:ln>
            <a:solidFill>
              <a:schemeClr val="tx2"/>
            </a:solidFill>
          </a:ln>
        </p:spPr>
        <p:txBody>
          <a:bodyPr wrap="square">
            <a:spAutoFit/>
          </a:bodyPr>
          <a:lstStyle/>
          <a:p>
            <a:pPr algn="ctr">
              <a:defRPr/>
            </a:pPr>
            <a:r>
              <a:rPr lang="en-US" sz="1050" dirty="0">
                <a:solidFill>
                  <a:schemeClr val="tx2"/>
                </a:solidFill>
                <a:latin typeface="Arial Black" pitchFamily="34" charset="0"/>
              </a:rPr>
              <a:t>Building Soon</a:t>
            </a:r>
          </a:p>
        </p:txBody>
      </p:sp>
    </p:spTree>
    <p:extLst>
      <p:ext uri="{BB962C8B-B14F-4D97-AF65-F5344CB8AC3E}">
        <p14:creationId xmlns:p14="http://schemas.microsoft.com/office/powerpoint/2010/main" val="301138692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0" t="9991" r="32210" b="1554"/>
          <a:stretch/>
        </p:blipFill>
        <p:spPr bwMode="auto">
          <a:xfrm>
            <a:off x="3987747" y="8517"/>
            <a:ext cx="5153981" cy="492309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 y="2087369"/>
            <a:ext cx="4425554" cy="1270340"/>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p:txBody>
          <a:bodyPr/>
          <a:lstStyle/>
          <a:p>
            <a:r>
              <a:rPr lang="en-US" dirty="0" smtClean="0"/>
              <a:t>Regional Emergency</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158129595"/>
      </p:ext>
    </p:extLst>
  </p:cSld>
  <p:clrMapOvr>
    <a:masterClrMapping/>
  </p:clrMapOvr>
  <p:transition advTm="368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379" y="1054992"/>
            <a:ext cx="4800600" cy="303307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283180" y="4188959"/>
            <a:ext cx="4795799" cy="369332"/>
          </a:xfrm>
          <a:prstGeom prst="rect">
            <a:avLst/>
          </a:prstGeom>
          <a:noFill/>
        </p:spPr>
        <p:txBody>
          <a:bodyPr wrap="square" rtlCol="0">
            <a:spAutoFit/>
          </a:bodyPr>
          <a:lstStyle/>
          <a:p>
            <a:pPr algn="ctr"/>
            <a:r>
              <a:rPr lang="en-US" b="1" dirty="0" smtClean="0">
                <a:solidFill>
                  <a:schemeClr val="bg1"/>
                </a:solidFill>
              </a:rPr>
              <a:t>Oct 2012 FEMA and OAAA sign a MOU</a:t>
            </a:r>
            <a:endParaRPr lang="en-US" b="1" dirty="0">
              <a:solidFill>
                <a:schemeClr val="bg1"/>
              </a:solidFill>
            </a:endParaRPr>
          </a:p>
        </p:txBody>
      </p:sp>
      <p:sp>
        <p:nvSpPr>
          <p:cNvPr id="4" name="Title 3"/>
          <p:cNvSpPr>
            <a:spLocks noGrp="1"/>
          </p:cNvSpPr>
          <p:nvPr>
            <p:ph type="title"/>
          </p:nvPr>
        </p:nvSpPr>
        <p:spPr/>
        <p:txBody>
          <a:bodyPr/>
          <a:lstStyle/>
          <a:p>
            <a:r>
              <a:rPr lang="en-US" dirty="0" smtClean="0"/>
              <a:t>FEMA Annual Test of Alert System</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424143249"/>
      </p:ext>
    </p:extLst>
  </p:cSld>
  <p:clrMapOvr>
    <a:masterClrMapping/>
  </p:clrMapOvr>
  <p:transition advTm="275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3350"/>
            <a:ext cx="6624098" cy="44013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9924333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rketing\AE Files\Lee Vela\Digital Presentations\Fort Bend Resolu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2351" y="57150"/>
            <a:ext cx="3842039" cy="4972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7834" y="933061"/>
            <a:ext cx="1957733" cy="2308324"/>
          </a:xfrm>
          <a:prstGeom prst="rect">
            <a:avLst/>
          </a:prstGeom>
          <a:noFill/>
        </p:spPr>
        <p:txBody>
          <a:bodyPr wrap="square" rtlCol="0">
            <a:spAutoFit/>
          </a:bodyPr>
          <a:lstStyle/>
          <a:p>
            <a:pPr algn="ctr"/>
            <a:r>
              <a:rPr lang="en-US" dirty="0" smtClean="0">
                <a:solidFill>
                  <a:schemeClr val="bg1"/>
                </a:solidFill>
              </a:rPr>
              <a:t>Fort Bend County</a:t>
            </a:r>
          </a:p>
          <a:p>
            <a:pPr algn="ctr"/>
            <a:r>
              <a:rPr lang="en-US" dirty="0" smtClean="0">
                <a:solidFill>
                  <a:schemeClr val="bg1"/>
                </a:solidFill>
              </a:rPr>
              <a:t>Resolution in Support of Gulf Coast Emergency Communications Network</a:t>
            </a:r>
            <a:endParaRPr lang="en-US" dirty="0">
              <a:solidFill>
                <a:schemeClr val="bg1"/>
              </a:solidFill>
            </a:endParaRPr>
          </a:p>
        </p:txBody>
      </p:sp>
    </p:spTree>
    <p:extLst>
      <p:ext uri="{BB962C8B-B14F-4D97-AF65-F5344CB8AC3E}">
        <p14:creationId xmlns:p14="http://schemas.microsoft.com/office/powerpoint/2010/main" val="1636524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918" y="235528"/>
            <a:ext cx="3570380" cy="462049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63427" y="1331167"/>
            <a:ext cx="2088360" cy="1477328"/>
          </a:xfrm>
          <a:prstGeom prst="rect">
            <a:avLst/>
          </a:prstGeom>
          <a:noFill/>
        </p:spPr>
        <p:txBody>
          <a:bodyPr wrap="square" rtlCol="0">
            <a:spAutoFit/>
          </a:bodyPr>
          <a:lstStyle/>
          <a:p>
            <a:pPr algn="ctr"/>
            <a:r>
              <a:rPr lang="en-US" dirty="0" smtClean="0">
                <a:solidFill>
                  <a:schemeClr val="bg1"/>
                </a:solidFill>
              </a:rPr>
              <a:t>Judge Ed Emmett</a:t>
            </a:r>
          </a:p>
          <a:p>
            <a:pPr algn="ctr"/>
            <a:r>
              <a:rPr lang="en-US" dirty="0" smtClean="0">
                <a:solidFill>
                  <a:schemeClr val="bg1"/>
                </a:solidFill>
              </a:rPr>
              <a:t>endorsement of Emergency </a:t>
            </a:r>
            <a:r>
              <a:rPr lang="en-US" dirty="0" smtClean="0">
                <a:solidFill>
                  <a:schemeClr val="bg1"/>
                </a:solidFill>
              </a:rPr>
              <a:t>Communications </a:t>
            </a:r>
            <a:r>
              <a:rPr lang="en-US" dirty="0" smtClean="0">
                <a:solidFill>
                  <a:schemeClr val="bg1"/>
                </a:solidFill>
              </a:rPr>
              <a:t>Network</a:t>
            </a:r>
            <a:endParaRPr lang="en-US" dirty="0">
              <a:solidFill>
                <a:schemeClr val="bg1"/>
              </a:solidFill>
            </a:endParaRPr>
          </a:p>
        </p:txBody>
      </p:sp>
    </p:spTree>
    <p:extLst>
      <p:ext uri="{BB962C8B-B14F-4D97-AF65-F5344CB8AC3E}">
        <p14:creationId xmlns:p14="http://schemas.microsoft.com/office/powerpoint/2010/main" val="1472025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3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310574"/>
            <a:ext cx="4222181" cy="584775"/>
          </a:xfrm>
          <a:prstGeom prst="rect">
            <a:avLst/>
          </a:prstGeom>
          <a:noFill/>
        </p:spPr>
        <p:txBody>
          <a:bodyPr wrap="none" rtlCol="0">
            <a:spAutoFit/>
          </a:bodyPr>
          <a:lstStyle/>
          <a:p>
            <a:r>
              <a:rPr lang="en-US" sz="3200" dirty="0" smtClean="0">
                <a:solidFill>
                  <a:srgbClr val="FFFFFF"/>
                </a:solidFill>
                <a:latin typeface="Arial Black"/>
                <a:ea typeface="+mj-ea"/>
                <a:cs typeface="Arial Black"/>
              </a:rPr>
              <a:t>Traditional Board</a:t>
            </a:r>
            <a:endParaRPr lang="en-US" sz="3600" dirty="0">
              <a:solidFill>
                <a:srgbClr val="FFFFFF"/>
              </a:solidFill>
              <a:latin typeface="Arial Black"/>
              <a:cs typeface="Arial Black"/>
            </a:endParaRPr>
          </a:p>
        </p:txBody>
      </p:sp>
      <p:sp>
        <p:nvSpPr>
          <p:cNvPr id="8" name="TextBox 7"/>
          <p:cNvSpPr txBox="1"/>
          <p:nvPr/>
        </p:nvSpPr>
        <p:spPr>
          <a:xfrm>
            <a:off x="3429000" y="1352550"/>
            <a:ext cx="4495800" cy="970522"/>
          </a:xfrm>
          <a:prstGeom prst="rect">
            <a:avLst/>
          </a:prstGeom>
          <a:noFill/>
        </p:spPr>
        <p:txBody>
          <a:bodyPr wrap="square" rtlCol="0">
            <a:spAutoFit/>
          </a:bodyPr>
          <a:lstStyle/>
          <a:p>
            <a:pPr marL="285750" indent="-285750">
              <a:lnSpc>
                <a:spcPct val="120000"/>
              </a:lnSpc>
              <a:buFont typeface="Arial" pitchFamily="34" charset="0"/>
              <a:buChar char="•"/>
            </a:pPr>
            <a:r>
              <a:rPr lang="en-US" sz="1600" dirty="0"/>
              <a:t>Single sheet recyclable </a:t>
            </a:r>
            <a:r>
              <a:rPr lang="en-US" sz="1600" dirty="0" smtClean="0"/>
              <a:t>PE vinyl</a:t>
            </a:r>
            <a:r>
              <a:rPr lang="en-US" sz="1600" dirty="0"/>
              <a:t>.</a:t>
            </a:r>
          </a:p>
          <a:p>
            <a:pPr marL="285750" indent="-285750">
              <a:lnSpc>
                <a:spcPct val="120000"/>
              </a:lnSpc>
              <a:buFont typeface="Arial" pitchFamily="34" charset="0"/>
              <a:buChar char="•"/>
            </a:pPr>
            <a:r>
              <a:rPr lang="en-US" sz="1600" dirty="0"/>
              <a:t>Stretched across metal substrate.</a:t>
            </a:r>
          </a:p>
          <a:p>
            <a:pPr marL="285750" indent="-285750">
              <a:lnSpc>
                <a:spcPct val="120000"/>
              </a:lnSpc>
              <a:buFont typeface="Arial" pitchFamily="34" charset="0"/>
              <a:buChar char="•"/>
            </a:pPr>
            <a:r>
              <a:rPr lang="en-US" sz="1600" dirty="0"/>
              <a:t>Crew climbs structure and installs </a:t>
            </a:r>
            <a:r>
              <a:rPr lang="en-US" sz="1600" dirty="0" smtClean="0"/>
              <a:t>PE vinyl</a:t>
            </a:r>
            <a:r>
              <a:rPr lang="en-US" sz="1600" dirty="0"/>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352551"/>
            <a:ext cx="2895600" cy="19304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571750"/>
            <a:ext cx="2895600" cy="1943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605211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18" y="237628"/>
            <a:ext cx="3570380" cy="461629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4527" y="1306284"/>
            <a:ext cx="2075922" cy="1754326"/>
          </a:xfrm>
          <a:prstGeom prst="rect">
            <a:avLst/>
          </a:prstGeom>
          <a:noFill/>
        </p:spPr>
        <p:txBody>
          <a:bodyPr wrap="square" rtlCol="0">
            <a:spAutoFit/>
          </a:bodyPr>
          <a:lstStyle/>
          <a:p>
            <a:pPr algn="ctr"/>
            <a:r>
              <a:rPr lang="en-US" dirty="0" smtClean="0">
                <a:solidFill>
                  <a:schemeClr val="bg1"/>
                </a:solidFill>
              </a:rPr>
              <a:t>Galveston County</a:t>
            </a:r>
          </a:p>
          <a:p>
            <a:pPr algn="ctr"/>
            <a:r>
              <a:rPr lang="en-US" dirty="0" smtClean="0">
                <a:solidFill>
                  <a:schemeClr val="bg1"/>
                </a:solidFill>
              </a:rPr>
              <a:t>Resolution in Support of Gulf Coast Emergency Communications Network</a:t>
            </a:r>
            <a:endParaRPr lang="en-US" dirty="0">
              <a:solidFill>
                <a:schemeClr val="bg1"/>
              </a:solidFill>
            </a:endParaRPr>
          </a:p>
        </p:txBody>
      </p:sp>
    </p:spTree>
    <p:extLst>
      <p:ext uri="{BB962C8B-B14F-4D97-AF65-F5344CB8AC3E}">
        <p14:creationId xmlns:p14="http://schemas.microsoft.com/office/powerpoint/2010/main" val="3347998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7407" y="242455"/>
            <a:ext cx="3623909" cy="468976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62952" y="1175659"/>
            <a:ext cx="1889309" cy="2049986"/>
          </a:xfrm>
          <a:prstGeom prst="rect">
            <a:avLst/>
          </a:prstGeom>
          <a:noFill/>
        </p:spPr>
        <p:txBody>
          <a:bodyPr wrap="square" rtlCol="0">
            <a:spAutoFit/>
          </a:bodyPr>
          <a:lstStyle/>
          <a:p>
            <a:pPr algn="ctr"/>
            <a:r>
              <a:rPr lang="en-US" dirty="0" smtClean="0">
                <a:solidFill>
                  <a:schemeClr val="bg1"/>
                </a:solidFill>
              </a:rPr>
              <a:t>Brazoria County</a:t>
            </a:r>
          </a:p>
          <a:p>
            <a:pPr algn="ctr"/>
            <a:r>
              <a:rPr lang="en-US" dirty="0" smtClean="0">
                <a:solidFill>
                  <a:schemeClr val="bg1"/>
                </a:solidFill>
              </a:rPr>
              <a:t>Resolution in Support of Gulf Coast Emergency Communications Network</a:t>
            </a:r>
            <a:endParaRPr lang="en-US" dirty="0">
              <a:solidFill>
                <a:schemeClr val="bg1"/>
              </a:solidFill>
            </a:endParaRPr>
          </a:p>
        </p:txBody>
      </p:sp>
    </p:spTree>
    <p:extLst>
      <p:ext uri="{BB962C8B-B14F-4D97-AF65-F5344CB8AC3E}">
        <p14:creationId xmlns:p14="http://schemas.microsoft.com/office/powerpoint/2010/main" val="972496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67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bwMode="auto">
          <a:xfrm>
            <a:off x="228600" y="895350"/>
            <a:ext cx="840740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ts val="2900"/>
              </a:lnSpc>
              <a:spcBef>
                <a:spcPct val="0"/>
              </a:spcBef>
              <a:spcAft>
                <a:spcPct val="0"/>
              </a:spcAft>
              <a:defRPr sz="2700" b="1" kern="1200">
                <a:solidFill>
                  <a:schemeClr val="tx1"/>
                </a:solidFill>
                <a:latin typeface="Arial"/>
                <a:ea typeface="+mj-ea"/>
                <a:cs typeface="Arial"/>
              </a:defRPr>
            </a:lvl1pPr>
            <a:lvl2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2pPr>
            <a:lvl3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3pPr>
            <a:lvl4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4pPr>
            <a:lvl5pPr algn="l" defTabSz="457200" rtl="0" eaLnBrk="0" fontAlgn="base" hangingPunct="0">
              <a:lnSpc>
                <a:spcPts val="2900"/>
              </a:lnSpc>
              <a:spcBef>
                <a:spcPct val="0"/>
              </a:spcBef>
              <a:spcAft>
                <a:spcPct val="0"/>
              </a:spcAft>
              <a:defRPr sz="2700" b="1">
                <a:solidFill>
                  <a:schemeClr val="tx1"/>
                </a:solidFill>
                <a:latin typeface="Arial" pitchFamily="34" charset="0"/>
                <a:cs typeface="Arial" pitchFamily="34" charset="0"/>
              </a:defRPr>
            </a:lvl5pPr>
            <a:lvl6pPr marL="4572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6pPr>
            <a:lvl7pPr marL="9144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7pPr>
            <a:lvl8pPr marL="13716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8pPr>
            <a:lvl9pPr marL="1828800" algn="l" defTabSz="457200" rtl="0" fontAlgn="base">
              <a:lnSpc>
                <a:spcPts val="2900"/>
              </a:lnSpc>
              <a:spcBef>
                <a:spcPct val="0"/>
              </a:spcBef>
              <a:spcAft>
                <a:spcPct val="0"/>
              </a:spcAft>
              <a:defRPr sz="2700" b="1">
                <a:solidFill>
                  <a:schemeClr val="tx1"/>
                </a:solidFill>
                <a:latin typeface="Arial" pitchFamily="34" charset="0"/>
                <a:cs typeface="Arial" pitchFamily="34" charset="0"/>
              </a:defRPr>
            </a:lvl9pPr>
          </a:lstStyle>
          <a:p>
            <a:pPr>
              <a:lnSpc>
                <a:spcPct val="100000"/>
              </a:lnSpc>
            </a:pPr>
            <a:r>
              <a:rPr lang="en-US" sz="3200" dirty="0" smtClean="0">
                <a:solidFill>
                  <a:srgbClr val="F2F2F2"/>
                </a:solidFill>
                <a:latin typeface="Arial Black"/>
                <a:cs typeface="Arial Black"/>
              </a:rPr>
              <a:t>Questions?</a:t>
            </a:r>
            <a:endParaRPr lang="en-US" sz="3200" dirty="0">
              <a:solidFill>
                <a:srgbClr val="F2F2F2"/>
              </a:solidFill>
              <a:latin typeface="Arial Black"/>
              <a:cs typeface="Arial Black"/>
            </a:endParaRPr>
          </a:p>
        </p:txBody>
      </p:sp>
      <p:sp>
        <p:nvSpPr>
          <p:cNvPr id="8" name="Title 3"/>
          <p:cNvSpPr txBox="1">
            <a:spLocks/>
          </p:cNvSpPr>
          <p:nvPr/>
        </p:nvSpPr>
        <p:spPr>
          <a:xfrm>
            <a:off x="215900" y="2190750"/>
            <a:ext cx="8483298" cy="1470025"/>
          </a:xfrm>
          <a:prstGeom prst="rect">
            <a:avLst/>
          </a:prstGeom>
        </p:spPr>
        <p:txBody>
          <a:bodyPr vert="horz" lIns="91440" tIns="45720" rIns="91440" bIns="45720" rtlCol="0" anchor="ctr">
            <a:noAutofit/>
          </a:bodyPr>
          <a:lstStyle>
            <a:lvl1pPr algn="ctr" defTabSz="457200" rtl="0" eaLnBrk="1" latinLnBrk="0" hangingPunct="1">
              <a:spcBef>
                <a:spcPct val="0"/>
              </a:spcBef>
              <a:spcAft>
                <a:spcPts val="0"/>
              </a:spcAft>
              <a:buNone/>
              <a:defRPr sz="4000" kern="1200" baseline="0">
                <a:solidFill>
                  <a:schemeClr val="bg1"/>
                </a:solidFill>
                <a:latin typeface="Arial Black"/>
                <a:ea typeface="+mj-ea"/>
                <a:cs typeface="Arial Black"/>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999DA"/>
                </a:solidFill>
                <a:effectLst/>
                <a:uLnTx/>
                <a:uFillTx/>
                <a:latin typeface="Arial Black" pitchFamily="34" charset="0"/>
                <a:ea typeface="+mj-ea"/>
                <a:cs typeface="Arial" pitchFamily="34" charset="0"/>
              </a:rPr>
              <a:t>Lee Vela </a:t>
            </a:r>
            <a:r>
              <a:rPr kumimoji="0" lang="en-US" sz="2000" b="0" i="0" u="none" strike="noStrike" kern="1200" cap="none" spc="0" normalizeH="0" baseline="0" noProof="0" dirty="0" smtClean="0">
                <a:ln>
                  <a:noFill/>
                </a:ln>
                <a:solidFill>
                  <a:schemeClr val="tx1"/>
                </a:solidFill>
                <a:effectLst/>
                <a:uLnTx/>
                <a:uFillTx/>
                <a:latin typeface="Arial"/>
                <a:ea typeface="+mj-ea"/>
                <a:cs typeface="Arial Black"/>
              </a:rPr>
              <a:t/>
            </a:r>
            <a:br>
              <a:rPr kumimoji="0" lang="en-US" sz="2000" b="0" i="0" u="none" strike="noStrike" kern="1200" cap="none" spc="0" normalizeH="0" baseline="0" noProof="0" dirty="0" smtClean="0">
                <a:ln>
                  <a:noFill/>
                </a:ln>
                <a:solidFill>
                  <a:schemeClr val="tx1"/>
                </a:solidFill>
                <a:effectLst/>
                <a:uLnTx/>
                <a:uFillTx/>
                <a:latin typeface="Arial"/>
                <a:ea typeface="+mj-ea"/>
                <a:cs typeface="Arial Black"/>
              </a:rPr>
            </a:br>
            <a:r>
              <a:rPr kumimoji="0" lang="en-US" sz="2000" b="0" i="0" u="none" strike="noStrike" kern="1200" cap="none" spc="0" normalizeH="0" baseline="0" noProof="0" dirty="0" smtClean="0">
                <a:ln>
                  <a:noFill/>
                </a:ln>
                <a:solidFill>
                  <a:schemeClr val="tx1"/>
                </a:solidFill>
                <a:effectLst/>
                <a:uLnTx/>
                <a:uFillTx/>
                <a:latin typeface="Arial"/>
                <a:ea typeface="+mj-ea"/>
                <a:cs typeface="Arial Black"/>
              </a:rPr>
              <a:t>Clear Channel Outdoor – Houston</a:t>
            </a:r>
            <a:br>
              <a:rPr kumimoji="0" lang="en-US" sz="2000" b="0" i="0" u="none" strike="noStrike" kern="1200" cap="none" spc="0" normalizeH="0" baseline="0" noProof="0" dirty="0" smtClean="0">
                <a:ln>
                  <a:noFill/>
                </a:ln>
                <a:solidFill>
                  <a:schemeClr val="tx1"/>
                </a:solidFill>
                <a:effectLst/>
                <a:uLnTx/>
                <a:uFillTx/>
                <a:latin typeface="Arial"/>
                <a:ea typeface="+mj-ea"/>
                <a:cs typeface="Arial Black"/>
              </a:rPr>
            </a:br>
            <a:r>
              <a:rPr kumimoji="0" lang="en-US" sz="2000" b="1" i="0" u="none" strike="noStrike" kern="1200" cap="none" spc="0" normalizeH="0" baseline="0" noProof="0" dirty="0" smtClean="0">
                <a:ln>
                  <a:noFill/>
                </a:ln>
                <a:solidFill>
                  <a:srgbClr val="0999DA"/>
                </a:solidFill>
                <a:effectLst/>
                <a:uLnTx/>
                <a:uFillTx/>
                <a:latin typeface="Arial"/>
                <a:ea typeface="+mj-ea"/>
                <a:cs typeface="Arial Black"/>
              </a:rPr>
              <a:t>P:</a:t>
            </a:r>
            <a:r>
              <a:rPr kumimoji="0" lang="en-US" sz="2000" b="0" i="0" u="none" strike="noStrike" kern="1200" cap="none" spc="0" normalizeH="0" baseline="0" noProof="0" dirty="0" smtClean="0">
                <a:ln>
                  <a:noFill/>
                </a:ln>
                <a:solidFill>
                  <a:schemeClr val="tx1"/>
                </a:solidFill>
                <a:effectLst/>
                <a:uLnTx/>
                <a:uFillTx/>
                <a:latin typeface="Arial"/>
                <a:ea typeface="+mj-ea"/>
                <a:cs typeface="Arial Black"/>
              </a:rPr>
              <a:t> 281.588.4222</a:t>
            </a:r>
            <a:br>
              <a:rPr kumimoji="0" lang="en-US" sz="2000" b="0" i="0" u="none" strike="noStrike" kern="1200" cap="none" spc="0" normalizeH="0" baseline="0" noProof="0" dirty="0" smtClean="0">
                <a:ln>
                  <a:noFill/>
                </a:ln>
                <a:solidFill>
                  <a:schemeClr val="tx1"/>
                </a:solidFill>
                <a:effectLst/>
                <a:uLnTx/>
                <a:uFillTx/>
                <a:latin typeface="Arial"/>
                <a:ea typeface="+mj-ea"/>
                <a:cs typeface="Arial Black"/>
              </a:rPr>
            </a:br>
            <a:r>
              <a:rPr kumimoji="0" lang="en-US" sz="2000" b="1" i="0" u="none" strike="noStrike" kern="1200" cap="none" spc="0" normalizeH="0" baseline="0" noProof="0" dirty="0" smtClean="0">
                <a:ln>
                  <a:noFill/>
                </a:ln>
                <a:solidFill>
                  <a:srgbClr val="0999DA"/>
                </a:solidFill>
                <a:effectLst/>
                <a:uLnTx/>
                <a:uFillTx/>
                <a:latin typeface="Arial"/>
                <a:ea typeface="+mj-ea"/>
                <a:cs typeface="Arial Black"/>
              </a:rPr>
              <a:t>E: </a:t>
            </a:r>
            <a:r>
              <a:rPr kumimoji="0" lang="en-US" sz="2000" b="0" i="0" u="sng" strike="noStrike" kern="1200" cap="none" spc="0" normalizeH="0" baseline="0" noProof="0" dirty="0" smtClean="0">
                <a:ln>
                  <a:noFill/>
                </a:ln>
                <a:solidFill>
                  <a:schemeClr val="tx1"/>
                </a:solidFill>
                <a:effectLst/>
                <a:uLnTx/>
                <a:uFillTx/>
                <a:latin typeface="Arial"/>
                <a:ea typeface="+mj-ea"/>
                <a:cs typeface="Arial Black"/>
              </a:rPr>
              <a:t>leevela@clearchannel.com</a:t>
            </a:r>
            <a:br>
              <a:rPr kumimoji="0" lang="en-US" sz="2000" b="0" i="0" u="sng" strike="noStrike" kern="1200" cap="none" spc="0" normalizeH="0" baseline="0" noProof="0" dirty="0" smtClean="0">
                <a:ln>
                  <a:noFill/>
                </a:ln>
                <a:solidFill>
                  <a:schemeClr val="tx1"/>
                </a:solidFill>
                <a:effectLst/>
                <a:uLnTx/>
                <a:uFillTx/>
                <a:latin typeface="Arial"/>
                <a:ea typeface="+mj-ea"/>
                <a:cs typeface="Arial Black"/>
              </a:rPr>
            </a:br>
            <a:endParaRPr kumimoji="0" lang="en-US" sz="2000" b="0" i="0" u="sng" strike="noStrike" kern="1200" cap="none" spc="0" normalizeH="0" baseline="0" noProof="0" dirty="0">
              <a:ln>
                <a:noFill/>
              </a:ln>
              <a:solidFill>
                <a:schemeClr val="tx1"/>
              </a:solidFill>
              <a:effectLst/>
              <a:uLnTx/>
              <a:uFillTx/>
              <a:latin typeface="Arial"/>
              <a:ea typeface="+mj-ea"/>
              <a:cs typeface="Arial Black"/>
            </a:endParaRPr>
          </a:p>
        </p:txBody>
      </p:sp>
    </p:spTree>
    <p:extLst>
      <p:ext uri="{BB962C8B-B14F-4D97-AF65-F5344CB8AC3E}">
        <p14:creationId xmlns:p14="http://schemas.microsoft.com/office/powerpoint/2010/main" val="391676129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3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310574"/>
            <a:ext cx="2714605" cy="584776"/>
          </a:xfrm>
          <a:prstGeom prst="rect">
            <a:avLst/>
          </a:prstGeom>
          <a:noFill/>
        </p:spPr>
        <p:txBody>
          <a:bodyPr wrap="none" rtlCol="0">
            <a:spAutoFit/>
          </a:bodyPr>
          <a:lstStyle/>
          <a:p>
            <a:r>
              <a:rPr lang="en-US" sz="3200" dirty="0" smtClean="0">
                <a:solidFill>
                  <a:srgbClr val="FFFFFF"/>
                </a:solidFill>
                <a:latin typeface="Arial Black"/>
                <a:ea typeface="+mj-ea"/>
                <a:cs typeface="Arial Black"/>
              </a:rPr>
              <a:t>Digital Unit</a:t>
            </a:r>
            <a:endParaRPr lang="en-US" sz="3600" dirty="0">
              <a:solidFill>
                <a:srgbClr val="FFFFFF"/>
              </a:solidFill>
              <a:latin typeface="Arial Black"/>
              <a:cs typeface="Arial Black"/>
            </a:endParaRPr>
          </a:p>
        </p:txBody>
      </p:sp>
      <p:sp>
        <p:nvSpPr>
          <p:cNvPr id="8" name="TextBox 7"/>
          <p:cNvSpPr txBox="1"/>
          <p:nvPr/>
        </p:nvSpPr>
        <p:spPr>
          <a:xfrm>
            <a:off x="152400" y="1428750"/>
            <a:ext cx="4495800" cy="2423227"/>
          </a:xfrm>
          <a:prstGeom prst="rect">
            <a:avLst/>
          </a:prstGeom>
          <a:noFill/>
        </p:spPr>
        <p:txBody>
          <a:bodyPr wrap="square" rtlCol="0">
            <a:spAutoFit/>
          </a:bodyPr>
          <a:lstStyle/>
          <a:p>
            <a:pPr marL="285750" indent="-285750">
              <a:lnSpc>
                <a:spcPct val="90000"/>
              </a:lnSpc>
              <a:spcBef>
                <a:spcPct val="50000"/>
              </a:spcBef>
              <a:buFont typeface="Arial"/>
              <a:buChar char="•"/>
            </a:pPr>
            <a:r>
              <a:rPr lang="en-US" sz="1600" dirty="0"/>
              <a:t>Static messages show once every </a:t>
            </a:r>
            <a:br>
              <a:rPr lang="en-US" sz="1600" dirty="0"/>
            </a:br>
            <a:r>
              <a:rPr lang="en-US" sz="1600" dirty="0"/>
              <a:t>8 </a:t>
            </a:r>
            <a:r>
              <a:rPr lang="en-US" sz="1600" dirty="0" smtClean="0"/>
              <a:t>seconds</a:t>
            </a:r>
            <a:endParaRPr lang="en-US" sz="1600" dirty="0"/>
          </a:p>
          <a:p>
            <a:pPr marL="285750" indent="-285750">
              <a:lnSpc>
                <a:spcPct val="90000"/>
              </a:lnSpc>
              <a:spcBef>
                <a:spcPct val="50000"/>
              </a:spcBef>
              <a:buFont typeface="Arial"/>
              <a:buChar char="•"/>
            </a:pPr>
            <a:r>
              <a:rPr lang="en-US" sz="1600" dirty="0"/>
              <a:t>Units are programmed remotely (web based</a:t>
            </a:r>
            <a:r>
              <a:rPr lang="en-US" sz="1600" dirty="0" smtClean="0"/>
              <a:t>)</a:t>
            </a:r>
            <a:endParaRPr lang="en-US" sz="1600" dirty="0"/>
          </a:p>
          <a:p>
            <a:pPr marL="285750" indent="-285750">
              <a:lnSpc>
                <a:spcPct val="120000"/>
              </a:lnSpc>
              <a:spcBef>
                <a:spcPct val="50000"/>
              </a:spcBef>
              <a:buFont typeface="Lucida Grande"/>
              <a:buChar char="-"/>
            </a:pPr>
            <a:r>
              <a:rPr lang="en-US" sz="1600" b="1" dirty="0" smtClean="0"/>
              <a:t>No </a:t>
            </a:r>
            <a:r>
              <a:rPr lang="en-US" sz="1600" b="1" dirty="0"/>
              <a:t>Movement. </a:t>
            </a:r>
          </a:p>
          <a:p>
            <a:pPr marL="285750" indent="-285750">
              <a:lnSpc>
                <a:spcPct val="120000"/>
              </a:lnSpc>
              <a:spcBef>
                <a:spcPct val="50000"/>
              </a:spcBef>
              <a:buFont typeface="Lucida Grande"/>
              <a:buChar char="-"/>
            </a:pPr>
            <a:r>
              <a:rPr lang="en-US" sz="1600" b="1" dirty="0"/>
              <a:t>No Motion. </a:t>
            </a:r>
          </a:p>
          <a:p>
            <a:pPr marL="285750" indent="-285750">
              <a:lnSpc>
                <a:spcPct val="120000"/>
              </a:lnSpc>
              <a:spcBef>
                <a:spcPct val="50000"/>
              </a:spcBef>
              <a:buFont typeface="Lucida Grande"/>
              <a:buChar char="-"/>
            </a:pPr>
            <a:r>
              <a:rPr lang="en-US" sz="1600" b="1" dirty="0"/>
              <a:t>No Video.</a:t>
            </a:r>
            <a:endParaRPr lang="en-US" sz="1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352550"/>
            <a:ext cx="3822759" cy="25469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775055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5"/>
          <a:srcRect/>
          <a:stretch>
            <a:fillRect/>
          </a:stretch>
        </p:blipFill>
        <p:spPr bwMode="auto">
          <a:xfrm>
            <a:off x="-1258391" y="-1169095"/>
            <a:ext cx="10473338" cy="6983840"/>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idx="4294967295"/>
          </p:nvPr>
        </p:nvSpPr>
        <p:spPr>
          <a:xfrm>
            <a:off x="2743022" y="2330708"/>
            <a:ext cx="2151377" cy="743793"/>
          </a:xfrm>
        </p:spPr>
        <p:txBody>
          <a:bodyPr/>
          <a:lstStyle/>
          <a:p>
            <a:pPr algn="ctr" eaLnBrk="1" hangingPunct="1"/>
            <a:r>
              <a:rPr lang="en-US" dirty="0">
                <a:solidFill>
                  <a:schemeClr val="bg1"/>
                </a:solidFill>
              </a:rPr>
              <a:t>1 </a:t>
            </a:r>
            <a:r>
              <a:rPr lang="en-US" dirty="0" smtClean="0">
                <a:solidFill>
                  <a:schemeClr val="bg1"/>
                </a:solidFill>
              </a:rPr>
              <a:t>Foot Deep</a:t>
            </a:r>
            <a:br>
              <a:rPr lang="en-US" dirty="0" smtClean="0">
                <a:solidFill>
                  <a:schemeClr val="bg1"/>
                </a:solidFill>
              </a:rPr>
            </a:br>
            <a:r>
              <a:rPr lang="en-US" dirty="0" smtClean="0">
                <a:solidFill>
                  <a:schemeClr val="bg1"/>
                </a:solidFill>
              </a:rPr>
              <a:t>LED </a:t>
            </a:r>
            <a:r>
              <a:rPr lang="en-US" dirty="0">
                <a:solidFill>
                  <a:schemeClr val="bg1"/>
                </a:solidFill>
              </a:rPr>
              <a:t>Cabinet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2600416"/>
      </p:ext>
    </p:extLst>
  </p:cSld>
  <p:clrMapOvr>
    <a:masterClrMapping/>
  </p:clrMapOvr>
  <p:transition advTm="194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ccomsp1jnf\TRANSFER\Corporate Digital 101_Template NEW Brand\Flexibility 2\branding.jpg"/>
          <p:cNvPicPr>
            <a:picLocks noChangeAspect="1" noChangeArrowheads="1"/>
          </p:cNvPicPr>
          <p:nvPr/>
        </p:nvPicPr>
        <p:blipFill>
          <a:blip r:embed="rId5"/>
          <a:stretch>
            <a:fillRect/>
          </a:stretch>
        </p:blipFill>
        <p:spPr bwMode="auto">
          <a:xfrm>
            <a:off x="2047292" y="1084278"/>
            <a:ext cx="5486400" cy="3657600"/>
          </a:xfrm>
          <a:prstGeom prst="rect">
            <a:avLst/>
          </a:prstGeom>
          <a:ln>
            <a:noFill/>
          </a:ln>
          <a:effectLst/>
        </p:spPr>
      </p:pic>
      <p:sp>
        <p:nvSpPr>
          <p:cNvPr id="3" name="Title 2"/>
          <p:cNvSpPr>
            <a:spLocks noGrp="1"/>
          </p:cNvSpPr>
          <p:nvPr>
            <p:ph type="title"/>
          </p:nvPr>
        </p:nvSpPr>
        <p:spPr/>
        <p:txBody>
          <a:bodyPr/>
          <a:lstStyle/>
          <a:p>
            <a:r>
              <a:rPr lang="en-US" sz="2400" dirty="0">
                <a:solidFill>
                  <a:srgbClr val="00ACED"/>
                </a:solidFill>
                <a:latin typeface="+mn-lt"/>
                <a:ea typeface="ＭＳ Ｐゴシック" charset="0"/>
                <a:cs typeface="ＭＳ Ｐゴシック" charset="0"/>
              </a:rPr>
              <a:t>LED Pixels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253499648"/>
      </p:ext>
    </p:extLst>
  </p:cSld>
  <p:clrMapOvr>
    <a:masterClrMapping/>
  </p:clrMapOvr>
  <p:transition advTm="363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9" descr="dimmer"/>
          <p:cNvPicPr>
            <a:picLocks noChangeAspect="1" noChangeArrowheads="1"/>
          </p:cNvPicPr>
          <p:nvPr/>
        </p:nvPicPr>
        <p:blipFill>
          <a:blip r:embed="rId2" cstate="print"/>
          <a:srcRect l="3314" t="1611" b="1712"/>
          <a:stretch>
            <a:fillRect/>
          </a:stretch>
        </p:blipFill>
        <p:spPr bwMode="auto">
          <a:xfrm>
            <a:off x="6195754" y="1083932"/>
            <a:ext cx="2119377" cy="3488532"/>
          </a:xfrm>
          <a:prstGeom prst="rect">
            <a:avLst/>
          </a:prstGeom>
          <a:ln>
            <a:noFill/>
          </a:ln>
          <a:effectLst>
            <a:outerShdw blurRad="292100" dist="139700" dir="2700000" algn="tl" rotWithShape="0">
              <a:srgbClr val="333333">
                <a:alpha val="65000"/>
              </a:srgbClr>
            </a:outerShdw>
          </a:effectLst>
        </p:spPr>
      </p:pic>
      <p:pic>
        <p:nvPicPr>
          <p:cNvPr id="8" name="Picture 5"/>
          <p:cNvPicPr>
            <a:picLocks noGrp="1" noChangeAspect="1" noChangeArrowheads="1"/>
          </p:cNvPicPr>
          <p:nvPr>
            <p:ph type="pic" sz="quarter" idx="15"/>
          </p:nvPr>
        </p:nvPicPr>
        <p:blipFill>
          <a:blip r:embed="rId3" cstate="print"/>
          <a:srcRect t="5037" b="5037"/>
          <a:stretch>
            <a:fillRect/>
          </a:stretch>
        </p:blipFill>
        <p:spPr bwMode="auto">
          <a:xfrm>
            <a:off x="838200" y="1733550"/>
            <a:ext cx="4724400" cy="28299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Rectangle 9"/>
          <p:cNvSpPr/>
          <p:nvPr/>
        </p:nvSpPr>
        <p:spPr>
          <a:xfrm>
            <a:off x="1295400" y="894572"/>
            <a:ext cx="4191001" cy="646331"/>
          </a:xfrm>
          <a:prstGeom prst="rect">
            <a:avLst/>
          </a:prstGeom>
        </p:spPr>
        <p:txBody>
          <a:bodyPr wrap="square">
            <a:spAutoFit/>
          </a:bodyPr>
          <a:lstStyle/>
          <a:p>
            <a:r>
              <a:rPr lang="en-US" b="1" dirty="0" smtClean="0">
                <a:latin typeface="Arial Black" pitchFamily="34" charset="0"/>
              </a:rPr>
              <a:t>Illumination controlled based on environmental conditions.   </a:t>
            </a:r>
            <a:endParaRPr lang="en-US" dirty="0"/>
          </a:p>
        </p:txBody>
      </p:sp>
      <p:sp>
        <p:nvSpPr>
          <p:cNvPr id="11" name="Rectangle 10"/>
          <p:cNvSpPr/>
          <p:nvPr/>
        </p:nvSpPr>
        <p:spPr>
          <a:xfrm>
            <a:off x="1" y="41033"/>
            <a:ext cx="8739672" cy="7620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Black" panose="020B0A04020102020204" pitchFamily="34" charset="0"/>
              </a:rPr>
              <a:t>Dimming Capability </a:t>
            </a:r>
            <a:endParaRPr lang="en-US" sz="3200" dirty="0">
              <a:latin typeface="Arial Black" panose="020B0A04020102020204" pitchFamily="34" charset="0"/>
            </a:endParaRPr>
          </a:p>
        </p:txBody>
      </p:sp>
    </p:spTree>
    <p:extLst>
      <p:ext uri="{BB962C8B-B14F-4D97-AF65-F5344CB8AC3E}">
        <p14:creationId xmlns:p14="http://schemas.microsoft.com/office/powerpoint/2010/main" val="352001785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291" y="1206007"/>
            <a:ext cx="3780266" cy="1122957"/>
          </a:xfrm>
        </p:spPr>
        <p:txBody>
          <a:bodyPr/>
          <a:lstStyle/>
          <a:p>
            <a:r>
              <a:rPr lang="en-US" dirty="0"/>
              <a:t>Gulf Coast Emergency Communications Network </a:t>
            </a:r>
            <a:endParaRPr lang="en-US" dirty="0">
              <a:latin typeface="Arial Black"/>
              <a:cs typeface="Arial Black"/>
            </a:endParaRPr>
          </a:p>
        </p:txBody>
      </p:sp>
    </p:spTree>
    <p:extLst>
      <p:ext uri="{BB962C8B-B14F-4D97-AF65-F5344CB8AC3E}">
        <p14:creationId xmlns:p14="http://schemas.microsoft.com/office/powerpoint/2010/main" val="411038041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3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165100"/>
            <a:ext cx="4747338" cy="892552"/>
          </a:xfrm>
          <a:prstGeom prst="rect">
            <a:avLst/>
          </a:prstGeom>
          <a:noFill/>
        </p:spPr>
        <p:txBody>
          <a:bodyPr wrap="none" rtlCol="0">
            <a:spAutoFit/>
          </a:bodyPr>
          <a:lstStyle/>
          <a:p>
            <a:r>
              <a:rPr lang="en-US" sz="3200" dirty="0">
                <a:solidFill>
                  <a:srgbClr val="FFFFFF"/>
                </a:solidFill>
                <a:latin typeface="Arial Black"/>
                <a:ea typeface="+mj-ea"/>
                <a:cs typeface="Arial Black"/>
              </a:rPr>
              <a:t>Hurricane </a:t>
            </a:r>
            <a:r>
              <a:rPr lang="en-US" sz="3200" dirty="0" smtClean="0">
                <a:solidFill>
                  <a:srgbClr val="FFFFFF"/>
                </a:solidFill>
                <a:latin typeface="Arial Black"/>
                <a:ea typeface="+mj-ea"/>
                <a:cs typeface="Arial Black"/>
              </a:rPr>
              <a:t>Ike</a:t>
            </a:r>
          </a:p>
          <a:p>
            <a:r>
              <a:rPr lang="en-US" sz="2000" dirty="0">
                <a:solidFill>
                  <a:schemeClr val="accent1"/>
                </a:solidFill>
              </a:rPr>
              <a:t>28 deaths, $1 billion in property damage</a:t>
            </a:r>
            <a:r>
              <a:rPr lang="en-US" sz="2000" dirty="0" smtClean="0">
                <a:solidFill>
                  <a:srgbClr val="FFFFFF"/>
                </a:solidFill>
                <a:latin typeface="Arial Black"/>
                <a:ea typeface="+mj-ea"/>
                <a:cs typeface="Arial Black"/>
              </a:rPr>
              <a:t> </a:t>
            </a:r>
            <a:endParaRPr lang="en-US" sz="2400" dirty="0">
              <a:solidFill>
                <a:srgbClr val="FFFFFF"/>
              </a:solidFill>
              <a:latin typeface="Arial Black"/>
              <a:cs typeface="Arial Black"/>
            </a:endParaRPr>
          </a:p>
        </p:txBody>
      </p:sp>
      <p:pic>
        <p:nvPicPr>
          <p:cNvPr id="7" name="Picture 6" descr="C:\Users\ccohou1lxv\map.png"/>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250950"/>
            <a:ext cx="5181650" cy="32693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371599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350"/>
            <a:ext cx="8763000" cy="990600"/>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310574"/>
            <a:ext cx="5672346" cy="584776"/>
          </a:xfrm>
          <a:prstGeom prst="rect">
            <a:avLst/>
          </a:prstGeom>
          <a:noFill/>
        </p:spPr>
        <p:txBody>
          <a:bodyPr wrap="none" rtlCol="0">
            <a:spAutoFit/>
          </a:bodyPr>
          <a:lstStyle/>
          <a:p>
            <a:r>
              <a:rPr lang="en-US" sz="3200" dirty="0">
                <a:solidFill>
                  <a:srgbClr val="FFFFFF"/>
                </a:solidFill>
                <a:latin typeface="Arial Black"/>
                <a:ea typeface="+mj-ea"/>
                <a:cs typeface="Arial Black"/>
              </a:rPr>
              <a:t>Instant Communications</a:t>
            </a:r>
            <a:endParaRPr lang="en-US" sz="3600" dirty="0">
              <a:solidFill>
                <a:srgbClr val="FFFFFF"/>
              </a:solidFill>
              <a:latin typeface="Arial Black"/>
              <a:cs typeface="Arial Black"/>
            </a:endParaRPr>
          </a:p>
        </p:txBody>
      </p:sp>
      <p:sp>
        <p:nvSpPr>
          <p:cNvPr id="8" name="TextBox 7"/>
          <p:cNvSpPr txBox="1"/>
          <p:nvPr/>
        </p:nvSpPr>
        <p:spPr>
          <a:xfrm>
            <a:off x="3200400" y="1657350"/>
            <a:ext cx="5410200" cy="2218043"/>
          </a:xfrm>
          <a:prstGeom prst="rect">
            <a:avLst/>
          </a:prstGeom>
          <a:noFill/>
        </p:spPr>
        <p:txBody>
          <a:bodyPr wrap="square" rtlCol="0">
            <a:spAutoFit/>
          </a:bodyPr>
          <a:lstStyle/>
          <a:p>
            <a:pPr marL="285750" indent="-285750">
              <a:lnSpc>
                <a:spcPct val="120000"/>
              </a:lnSpc>
              <a:buFont typeface="Arial" pitchFamily="34" charset="0"/>
              <a:buChar char="•"/>
            </a:pPr>
            <a:r>
              <a:rPr lang="en-US" sz="1400" dirty="0"/>
              <a:t>The Gulf Coast of Texas is highly susceptible to tropical storms and hurricanes</a:t>
            </a:r>
            <a:r>
              <a:rPr lang="en-US" sz="1400" dirty="0" smtClean="0"/>
              <a:t>.</a:t>
            </a:r>
          </a:p>
          <a:p>
            <a:pPr>
              <a:lnSpc>
                <a:spcPct val="50000"/>
              </a:lnSpc>
            </a:pPr>
            <a:r>
              <a:rPr lang="en-US" sz="1400" dirty="0" smtClean="0"/>
              <a:t> </a:t>
            </a:r>
            <a:endParaRPr lang="en-US" sz="1400" dirty="0"/>
          </a:p>
          <a:p>
            <a:pPr marL="285750" indent="-285750">
              <a:lnSpc>
                <a:spcPct val="120000"/>
              </a:lnSpc>
              <a:buFont typeface="Arial" pitchFamily="34" charset="0"/>
              <a:buChar char="•"/>
            </a:pPr>
            <a:r>
              <a:rPr lang="en-US" sz="1400" dirty="0"/>
              <a:t>Since 1980, 17 major storms have ravaged the region</a:t>
            </a:r>
            <a:r>
              <a:rPr lang="en-US" sz="1400" dirty="0" smtClean="0"/>
              <a:t>.</a:t>
            </a:r>
          </a:p>
          <a:p>
            <a:pPr marL="285750" indent="-285750">
              <a:lnSpc>
                <a:spcPct val="50000"/>
              </a:lnSpc>
              <a:buFont typeface="Arial" pitchFamily="34" charset="0"/>
              <a:buChar char="•"/>
            </a:pPr>
            <a:endParaRPr lang="en-US" sz="1400" dirty="0"/>
          </a:p>
          <a:p>
            <a:pPr marL="285750" indent="-285750">
              <a:lnSpc>
                <a:spcPct val="120000"/>
              </a:lnSpc>
              <a:buFont typeface="Arial" pitchFamily="34" charset="0"/>
              <a:buChar char="•"/>
            </a:pPr>
            <a:r>
              <a:rPr lang="en-US" sz="1400" dirty="0"/>
              <a:t>Communications with the public during an emergency, especially the traveling public is essential. </a:t>
            </a:r>
            <a:endParaRPr lang="en-US" sz="1400" dirty="0" smtClean="0"/>
          </a:p>
          <a:p>
            <a:pPr marL="285750" indent="-285750">
              <a:lnSpc>
                <a:spcPct val="50000"/>
              </a:lnSpc>
              <a:buFont typeface="Arial" pitchFamily="34" charset="0"/>
              <a:buChar char="•"/>
            </a:pPr>
            <a:endParaRPr lang="en-US" sz="1400" dirty="0"/>
          </a:p>
          <a:p>
            <a:pPr marL="285750" indent="-285750">
              <a:lnSpc>
                <a:spcPct val="120000"/>
              </a:lnSpc>
              <a:buFont typeface="Arial" pitchFamily="34" charset="0"/>
              <a:buChar char="•"/>
            </a:pPr>
            <a:r>
              <a:rPr lang="en-US" sz="1400" dirty="0" smtClean="0"/>
              <a:t>Clear Channel’s network </a:t>
            </a:r>
            <a:r>
              <a:rPr lang="en-US" sz="1400" dirty="0"/>
              <a:t>of digital units </a:t>
            </a:r>
            <a:r>
              <a:rPr lang="en-US" sz="1400" dirty="0" smtClean="0"/>
              <a:t>provide time-sensitive </a:t>
            </a:r>
            <a:r>
              <a:rPr lang="en-US" sz="1400" dirty="0" smtClean="0">
                <a:latin typeface="Arial Black" pitchFamily="34" charset="0"/>
              </a:rPr>
              <a:t>changeable messaging </a:t>
            </a:r>
            <a:r>
              <a:rPr lang="en-US" sz="1400" dirty="0"/>
              <a:t>to the public.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4918"/>
            <a:ext cx="2438400" cy="3147237"/>
          </a:xfrm>
          <a:prstGeom prst="rect">
            <a:avLst/>
          </a:prstGeom>
          <a:effectLst>
            <a:softEdge rad="63500"/>
          </a:effectLst>
        </p:spPr>
      </p:pic>
    </p:spTree>
    <p:extLst>
      <p:ext uri="{BB962C8B-B14F-4D97-AF65-F5344CB8AC3E}">
        <p14:creationId xmlns:p14="http://schemas.microsoft.com/office/powerpoint/2010/main" val="372462764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9"/>
</p:tagLst>
</file>

<file path=ppt/theme/theme1.xml><?xml version="1.0" encoding="utf-8"?>
<a:theme xmlns:a="http://schemas.openxmlformats.org/drawingml/2006/main" name="CCO_CCITemplate">
  <a:themeElements>
    <a:clrScheme name="Clear Channel One">
      <a:dk1>
        <a:srgbClr val="32363F"/>
      </a:dk1>
      <a:lt1>
        <a:srgbClr val="F2F2F2"/>
      </a:lt1>
      <a:dk2>
        <a:srgbClr val="000434"/>
      </a:dk2>
      <a:lt2>
        <a:srgbClr val="0099D8"/>
      </a:lt2>
      <a:accent1>
        <a:srgbClr val="23024E"/>
      </a:accent1>
      <a:accent2>
        <a:srgbClr val="CF2C91"/>
      </a:accent2>
      <a:accent3>
        <a:srgbClr val="5A0024"/>
      </a:accent3>
      <a:accent4>
        <a:srgbClr val="FF5800"/>
      </a:accent4>
      <a:accent5>
        <a:srgbClr val="32363F"/>
      </a:accent5>
      <a:accent6>
        <a:srgbClr val="FFCB05"/>
      </a:accent6>
      <a:hlink>
        <a:srgbClr val="0099D8"/>
      </a:hlink>
      <a:folHlink>
        <a:srgbClr val="00043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18569</TotalTime>
  <Words>825</Words>
  <Application>Microsoft Office PowerPoint</Application>
  <PresentationFormat>On-screen Show (16:9)</PresentationFormat>
  <Paragraphs>124</Paragraphs>
  <Slides>22</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ＭＳ Ｐゴシック</vt:lpstr>
      <vt:lpstr>Arial</vt:lpstr>
      <vt:lpstr>Arial Black</vt:lpstr>
      <vt:lpstr>Calibri</vt:lpstr>
      <vt:lpstr>Lucida Grande</vt:lpstr>
      <vt:lpstr>CCO_CCITemplate</vt:lpstr>
      <vt:lpstr>PowerPoint Presentation</vt:lpstr>
      <vt:lpstr>PowerPoint Presentation</vt:lpstr>
      <vt:lpstr>PowerPoint Presentation</vt:lpstr>
      <vt:lpstr>1 Foot Deep LED Cabinet</vt:lpstr>
      <vt:lpstr>LED Pixels</vt:lpstr>
      <vt:lpstr>PowerPoint Presentation</vt:lpstr>
      <vt:lpstr>Gulf Coast Emergency Communications Network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Emergency</vt:lpstr>
      <vt:lpstr>FEMA Annual Test of Alert System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Shell Deck for COO GP</dc:title>
  <dc:creator>Guerilla Artist Collective</dc:creator>
  <cp:lastModifiedBy>VELA, LEE</cp:lastModifiedBy>
  <cp:revision>622</cp:revision>
  <cp:lastPrinted>2015-01-08T23:44:24Z</cp:lastPrinted>
  <dcterms:created xsi:type="dcterms:W3CDTF">2013-08-14T14:06:45Z</dcterms:created>
  <dcterms:modified xsi:type="dcterms:W3CDTF">2016-04-08T21:16:32Z</dcterms:modified>
</cp:coreProperties>
</file>